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svg" ContentType="image/svg+xml"/>
  <Default Extension="wdp" ContentType="image/vnd.ms-photo"/>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9"/>
  </p:notesMasterIdLst>
  <p:sldIdLst>
    <p:sldId id="264" r:id="rId5"/>
    <p:sldId id="2142532310" r:id="rId6"/>
    <p:sldId id="267" r:id="rId7"/>
    <p:sldId id="2142532311" r:id="rId8"/>
  </p:sldIdLst>
  <p:sldSz cx="12192000" cy="6858000"/>
  <p:notesSz cx="6799263" cy="9929813"/>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74D9C"/>
    <a:srgbClr val="F4F5F7"/>
    <a:srgbClr val="4D539D"/>
    <a:srgbClr val="59596B"/>
    <a:srgbClr val="8FAADC"/>
    <a:srgbClr val="CB060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D8272754-15FD-0970-FCD5-8BCE17D40F80}" v="1" dt="2025-10-16T09:24:47.450"/>
  </p1510:revLst>
</p1510:revInfo>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012ECD-51FC-41F1-AA8D-1B2483CD663E}" styleName="Style léger 2 - Accentuation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05" d="100"/>
          <a:sy n="105" d="100"/>
        </p:scale>
        <p:origin x="232"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theme" Target="theme/theme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viewProps" Target="viewProps.xml"/><Relationship Id="rId5" Type="http://schemas.openxmlformats.org/officeDocument/2006/relationships/slide" Target="slides/slide1.xml"/><Relationship Id="rId15" Type="http://schemas.microsoft.com/office/2015/10/relationships/revisionInfo" Target="revisionInfo.xml"/><Relationship Id="rId10"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notesMaster" Target="notesMasters/notesMaster1.xml"/><Relationship Id="rId14"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Kenza Ollu" userId="S::kollu@rayonnance.fr::82a90e97-4cc9-498d-8678-b5be30643360" providerId="AD" clId="Web-{D8272754-15FD-0970-FCD5-8BCE17D40F80}"/>
    <pc:docChg chg="modSld">
      <pc:chgData name="Kenza Ollu" userId="S::kollu@rayonnance.fr::82a90e97-4cc9-498d-8678-b5be30643360" providerId="AD" clId="Web-{D8272754-15FD-0970-FCD5-8BCE17D40F80}" dt="2025-10-16T09:24:47.450" v="0" actId="1076"/>
      <pc:docMkLst>
        <pc:docMk/>
      </pc:docMkLst>
      <pc:sldChg chg="modSp">
        <pc:chgData name="Kenza Ollu" userId="S::kollu@rayonnance.fr::82a90e97-4cc9-498d-8678-b5be30643360" providerId="AD" clId="Web-{D8272754-15FD-0970-FCD5-8BCE17D40F80}" dt="2025-10-16T09:24:47.450" v="0" actId="1076"/>
        <pc:sldMkLst>
          <pc:docMk/>
          <pc:sldMk cId="1088801601" sldId="2142532310"/>
        </pc:sldMkLst>
        <pc:picChg chg="mod">
          <ac:chgData name="Kenza Ollu" userId="S::kollu@rayonnance.fr::82a90e97-4cc9-498d-8678-b5be30643360" providerId="AD" clId="Web-{D8272754-15FD-0970-FCD5-8BCE17D40F80}" dt="2025-10-16T09:24:47.450" v="0" actId="1076"/>
          <ac:picMkLst>
            <pc:docMk/>
            <pc:sldMk cId="1088801601" sldId="2142532310"/>
            <ac:picMk id="25" creationId="{1410CDEF-1C9A-B8E1-4AE3-3FCF211BD641}"/>
          </ac:picMkLst>
        </pc:pic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46347" cy="498215"/>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51342" y="0"/>
            <a:ext cx="2946347" cy="498215"/>
          </a:xfrm>
          <a:prstGeom prst="rect">
            <a:avLst/>
          </a:prstGeom>
        </p:spPr>
        <p:txBody>
          <a:bodyPr vert="horz" lIns="91440" tIns="45720" rIns="91440" bIns="45720" rtlCol="0"/>
          <a:lstStyle>
            <a:lvl1pPr algn="r">
              <a:defRPr sz="1200"/>
            </a:lvl1pPr>
          </a:lstStyle>
          <a:p>
            <a:fld id="{554C4973-F3B5-4FDC-98D8-E4FE16859CBB}" type="datetimeFigureOut">
              <a:rPr lang="fr-FR" smtClean="0"/>
              <a:t>16/10/2025</a:t>
            </a:fld>
            <a:endParaRPr lang="fr-FR"/>
          </a:p>
        </p:txBody>
      </p:sp>
      <p:sp>
        <p:nvSpPr>
          <p:cNvPr id="4" name="Espace réservé de l'image des diapositives 3"/>
          <p:cNvSpPr>
            <a:spLocks noGrp="1" noRot="1" noChangeAspect="1"/>
          </p:cNvSpPr>
          <p:nvPr>
            <p:ph type="sldImg" idx="2"/>
          </p:nvPr>
        </p:nvSpPr>
        <p:spPr>
          <a:xfrm>
            <a:off x="422275" y="1241425"/>
            <a:ext cx="5954713" cy="3351213"/>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notes 4"/>
          <p:cNvSpPr>
            <a:spLocks noGrp="1"/>
          </p:cNvSpPr>
          <p:nvPr>
            <p:ph type="body" sz="quarter" idx="3"/>
          </p:nvPr>
        </p:nvSpPr>
        <p:spPr>
          <a:xfrm>
            <a:off x="679927" y="4778722"/>
            <a:ext cx="5439410" cy="3909864"/>
          </a:xfrm>
          <a:prstGeom prst="rect">
            <a:avLst/>
          </a:prstGeom>
        </p:spPr>
        <p:txBody>
          <a:bodyPr vert="horz" lIns="91440" tIns="45720" rIns="91440" bIns="45720" rtlCol="0"/>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9431600"/>
            <a:ext cx="2946347" cy="498214"/>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51342" y="9431600"/>
            <a:ext cx="2946347" cy="498214"/>
          </a:xfrm>
          <a:prstGeom prst="rect">
            <a:avLst/>
          </a:prstGeom>
        </p:spPr>
        <p:txBody>
          <a:bodyPr vert="horz" lIns="91440" tIns="45720" rIns="91440" bIns="45720" rtlCol="0" anchor="b"/>
          <a:lstStyle>
            <a:lvl1pPr algn="r">
              <a:defRPr sz="1200"/>
            </a:lvl1pPr>
          </a:lstStyle>
          <a:p>
            <a:fld id="{02ADCF37-FDCA-4654-B6A1-2995CB7E16C4}" type="slidenum">
              <a:rPr lang="fr-FR" smtClean="0"/>
              <a:t>‹N°›</a:t>
            </a:fld>
            <a:endParaRPr lang="fr-FR"/>
          </a:p>
        </p:txBody>
      </p:sp>
    </p:spTree>
    <p:extLst>
      <p:ext uri="{BB962C8B-B14F-4D97-AF65-F5344CB8AC3E}">
        <p14:creationId xmlns:p14="http://schemas.microsoft.com/office/powerpoint/2010/main" val="243942914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5"/>
          </p:nvPr>
        </p:nvSpPr>
        <p:spPr/>
        <p:txBody>
          <a:bodyPr/>
          <a:lstStyle/>
          <a:p>
            <a:fld id="{8C12D053-AB1B-2E44-928E-56BC962F55F7}" type="slidenum">
              <a:rPr lang="fr-FR" smtClean="0"/>
              <a:t>2</a:t>
            </a:fld>
            <a:endParaRPr lang="fr-FR"/>
          </a:p>
        </p:txBody>
      </p:sp>
    </p:spTree>
    <p:extLst>
      <p:ext uri="{BB962C8B-B14F-4D97-AF65-F5344CB8AC3E}">
        <p14:creationId xmlns:p14="http://schemas.microsoft.com/office/powerpoint/2010/main" val="1570845839"/>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20.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8" Type="http://schemas.openxmlformats.org/officeDocument/2006/relationships/image" Target="../media/image11.png"/><Relationship Id="rId13" Type="http://schemas.openxmlformats.org/officeDocument/2006/relationships/image" Target="../media/image16.png"/><Relationship Id="rId3" Type="http://schemas.openxmlformats.org/officeDocument/2006/relationships/image" Target="../media/image6.png"/><Relationship Id="rId7" Type="http://schemas.openxmlformats.org/officeDocument/2006/relationships/image" Target="../media/image10.png"/><Relationship Id="rId12" Type="http://schemas.openxmlformats.org/officeDocument/2006/relationships/image" Target="../media/image15.png"/><Relationship Id="rId2" Type="http://schemas.openxmlformats.org/officeDocument/2006/relationships/image" Target="../media/image5.png"/><Relationship Id="rId1" Type="http://schemas.openxmlformats.org/officeDocument/2006/relationships/slideMaster" Target="../slideMasters/slideMaster1.xml"/><Relationship Id="rId6" Type="http://schemas.openxmlformats.org/officeDocument/2006/relationships/image" Target="../media/image9.png"/><Relationship Id="rId11" Type="http://schemas.openxmlformats.org/officeDocument/2006/relationships/image" Target="../media/image14.png"/><Relationship Id="rId5" Type="http://schemas.openxmlformats.org/officeDocument/2006/relationships/image" Target="../media/image8.png"/><Relationship Id="rId15" Type="http://schemas.openxmlformats.org/officeDocument/2006/relationships/image" Target="../media/image18.png"/><Relationship Id="rId10" Type="http://schemas.openxmlformats.org/officeDocument/2006/relationships/image" Target="../media/image13.png"/><Relationship Id="rId4" Type="http://schemas.openxmlformats.org/officeDocument/2006/relationships/image" Target="../media/image7.png"/><Relationship Id="rId9" Type="http://schemas.openxmlformats.org/officeDocument/2006/relationships/image" Target="../media/image12.png"/><Relationship Id="rId14" Type="http://schemas.openxmlformats.org/officeDocument/2006/relationships/image" Target="../media/image17.png"/></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21.emf"/><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4.jpeg"/></Relationships>
</file>

<file path=ppt/slideLayouts/_rels/slideLayout3.xml.rels><?xml version="1.0" encoding="UTF-8" standalone="yes"?>
<Relationships xmlns="http://schemas.openxmlformats.org/package/2006/relationships"><Relationship Id="rId8" Type="http://schemas.openxmlformats.org/officeDocument/2006/relationships/image" Target="../media/image11.png"/><Relationship Id="rId13" Type="http://schemas.openxmlformats.org/officeDocument/2006/relationships/image" Target="../media/image16.png"/><Relationship Id="rId3" Type="http://schemas.openxmlformats.org/officeDocument/2006/relationships/image" Target="../media/image6.png"/><Relationship Id="rId7" Type="http://schemas.openxmlformats.org/officeDocument/2006/relationships/image" Target="../media/image10.png"/><Relationship Id="rId12" Type="http://schemas.openxmlformats.org/officeDocument/2006/relationships/image" Target="../media/image15.png"/><Relationship Id="rId2" Type="http://schemas.openxmlformats.org/officeDocument/2006/relationships/image" Target="../media/image5.png"/><Relationship Id="rId1" Type="http://schemas.openxmlformats.org/officeDocument/2006/relationships/slideMaster" Target="../slideMasters/slideMaster1.xml"/><Relationship Id="rId6" Type="http://schemas.openxmlformats.org/officeDocument/2006/relationships/image" Target="../media/image9.png"/><Relationship Id="rId11" Type="http://schemas.openxmlformats.org/officeDocument/2006/relationships/image" Target="../media/image14.png"/><Relationship Id="rId5" Type="http://schemas.openxmlformats.org/officeDocument/2006/relationships/image" Target="../media/image8.png"/><Relationship Id="rId15" Type="http://schemas.openxmlformats.org/officeDocument/2006/relationships/image" Target="../media/image18.png"/><Relationship Id="rId10" Type="http://schemas.openxmlformats.org/officeDocument/2006/relationships/image" Target="../media/image13.png"/><Relationship Id="rId4" Type="http://schemas.openxmlformats.org/officeDocument/2006/relationships/image" Target="../media/image7.png"/><Relationship Id="rId9" Type="http://schemas.openxmlformats.org/officeDocument/2006/relationships/image" Target="../media/image12.png"/><Relationship Id="rId14" Type="http://schemas.openxmlformats.org/officeDocument/2006/relationships/image" Target="../media/image17.png"/></Relationships>
</file>

<file path=ppt/slideLayouts/_rels/slideLayout4.xml.rels><?xml version="1.0" encoding="UTF-8" standalone="yes"?>
<Relationships xmlns="http://schemas.openxmlformats.org/package/2006/relationships"><Relationship Id="rId8" Type="http://schemas.openxmlformats.org/officeDocument/2006/relationships/image" Target="../media/image11.png"/><Relationship Id="rId13" Type="http://schemas.openxmlformats.org/officeDocument/2006/relationships/image" Target="../media/image16.png"/><Relationship Id="rId3" Type="http://schemas.openxmlformats.org/officeDocument/2006/relationships/image" Target="../media/image6.png"/><Relationship Id="rId7" Type="http://schemas.openxmlformats.org/officeDocument/2006/relationships/image" Target="../media/image10.png"/><Relationship Id="rId12" Type="http://schemas.openxmlformats.org/officeDocument/2006/relationships/image" Target="../media/image15.png"/><Relationship Id="rId17" Type="http://schemas.openxmlformats.org/officeDocument/2006/relationships/image" Target="../media/image4.jpeg"/><Relationship Id="rId2" Type="http://schemas.openxmlformats.org/officeDocument/2006/relationships/image" Target="../media/image5.png"/><Relationship Id="rId16" Type="http://schemas.openxmlformats.org/officeDocument/2006/relationships/image" Target="../media/image3.png"/><Relationship Id="rId1" Type="http://schemas.openxmlformats.org/officeDocument/2006/relationships/slideMaster" Target="../slideMasters/slideMaster1.xml"/><Relationship Id="rId6" Type="http://schemas.openxmlformats.org/officeDocument/2006/relationships/image" Target="../media/image9.png"/><Relationship Id="rId11" Type="http://schemas.openxmlformats.org/officeDocument/2006/relationships/image" Target="../media/image14.png"/><Relationship Id="rId5" Type="http://schemas.openxmlformats.org/officeDocument/2006/relationships/image" Target="../media/image8.png"/><Relationship Id="rId15" Type="http://schemas.openxmlformats.org/officeDocument/2006/relationships/image" Target="../media/image18.png"/><Relationship Id="rId10" Type="http://schemas.openxmlformats.org/officeDocument/2006/relationships/image" Target="../media/image13.png"/><Relationship Id="rId4" Type="http://schemas.openxmlformats.org/officeDocument/2006/relationships/image" Target="../media/image7.png"/><Relationship Id="rId9" Type="http://schemas.openxmlformats.org/officeDocument/2006/relationships/image" Target="../media/image12.png"/><Relationship Id="rId14" Type="http://schemas.openxmlformats.org/officeDocument/2006/relationships/image" Target="../media/image17.png"/></Relationships>
</file>

<file path=ppt/slideLayouts/_rels/slideLayout5.xml.rels><?xml version="1.0" encoding="UTF-8" standalone="yes"?>
<Relationships xmlns="http://schemas.openxmlformats.org/package/2006/relationships"><Relationship Id="rId8" Type="http://schemas.openxmlformats.org/officeDocument/2006/relationships/image" Target="../media/image11.png"/><Relationship Id="rId13" Type="http://schemas.openxmlformats.org/officeDocument/2006/relationships/image" Target="../media/image16.png"/><Relationship Id="rId3" Type="http://schemas.openxmlformats.org/officeDocument/2006/relationships/image" Target="../media/image6.png"/><Relationship Id="rId7" Type="http://schemas.openxmlformats.org/officeDocument/2006/relationships/image" Target="../media/image10.png"/><Relationship Id="rId12" Type="http://schemas.openxmlformats.org/officeDocument/2006/relationships/image" Target="../media/image15.png"/><Relationship Id="rId2" Type="http://schemas.openxmlformats.org/officeDocument/2006/relationships/image" Target="../media/image5.png"/><Relationship Id="rId1" Type="http://schemas.openxmlformats.org/officeDocument/2006/relationships/slideMaster" Target="../slideMasters/slideMaster1.xml"/><Relationship Id="rId6" Type="http://schemas.openxmlformats.org/officeDocument/2006/relationships/image" Target="../media/image9.png"/><Relationship Id="rId11" Type="http://schemas.openxmlformats.org/officeDocument/2006/relationships/image" Target="../media/image14.png"/><Relationship Id="rId5" Type="http://schemas.openxmlformats.org/officeDocument/2006/relationships/image" Target="../media/image8.png"/><Relationship Id="rId15" Type="http://schemas.openxmlformats.org/officeDocument/2006/relationships/image" Target="../media/image18.png"/><Relationship Id="rId10" Type="http://schemas.openxmlformats.org/officeDocument/2006/relationships/image" Target="../media/image13.png"/><Relationship Id="rId4" Type="http://schemas.openxmlformats.org/officeDocument/2006/relationships/image" Target="../media/image7.png"/><Relationship Id="rId9" Type="http://schemas.openxmlformats.org/officeDocument/2006/relationships/image" Target="../media/image12.png"/><Relationship Id="rId14" Type="http://schemas.openxmlformats.org/officeDocument/2006/relationships/image" Target="../media/image17.png"/></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9.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userDrawn="1">
  <p:cSld name="Disposition personnalisée">
    <p:spTree>
      <p:nvGrpSpPr>
        <p:cNvPr id="1" name=""/>
        <p:cNvGrpSpPr/>
        <p:nvPr/>
      </p:nvGrpSpPr>
      <p:grpSpPr>
        <a:xfrm>
          <a:off x="0" y="0"/>
          <a:ext cx="0" cy="0"/>
          <a:chOff x="0" y="0"/>
          <a:chExt cx="0" cy="0"/>
        </a:xfrm>
      </p:grpSpPr>
      <p:pic>
        <p:nvPicPr>
          <p:cNvPr id="5" name="Image 4">
            <a:extLst>
              <a:ext uri="{FF2B5EF4-FFF2-40B4-BE49-F238E27FC236}">
                <a16:creationId xmlns:a16="http://schemas.microsoft.com/office/drawing/2014/main" id="{4F6B8E87-9724-4F55-BAC6-B35F0CAE01DB}"/>
              </a:ext>
            </a:extLst>
          </p:cNvPr>
          <p:cNvPicPr>
            <a:picLocks noChangeAspect="1"/>
          </p:cNvPicPr>
          <p:nvPr userDrawn="1"/>
        </p:nvPicPr>
        <p:blipFill>
          <a:blip r:embed="rId2"/>
          <a:stretch>
            <a:fillRect/>
          </a:stretch>
        </p:blipFill>
        <p:spPr>
          <a:xfrm>
            <a:off x="11192203" y="239912"/>
            <a:ext cx="914581" cy="399717"/>
          </a:xfrm>
          <a:prstGeom prst="rect">
            <a:avLst/>
          </a:prstGeom>
        </p:spPr>
      </p:pic>
      <p:sp>
        <p:nvSpPr>
          <p:cNvPr id="6" name="Rectangle 5">
            <a:extLst>
              <a:ext uri="{FF2B5EF4-FFF2-40B4-BE49-F238E27FC236}">
                <a16:creationId xmlns:a16="http://schemas.microsoft.com/office/drawing/2014/main" id="{84F41BC1-AAAF-49D8-857F-1FF1E755B77F}"/>
              </a:ext>
            </a:extLst>
          </p:cNvPr>
          <p:cNvSpPr/>
          <p:nvPr userDrawn="1"/>
        </p:nvSpPr>
        <p:spPr>
          <a:xfrm>
            <a:off x="145071" y="153934"/>
            <a:ext cx="10870064" cy="490964"/>
          </a:xfrm>
          <a:prstGeom prst="rect">
            <a:avLst/>
          </a:prstGeom>
          <a:solidFill>
            <a:srgbClr val="4459A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269"/>
          </a:p>
        </p:txBody>
      </p:sp>
      <p:sp>
        <p:nvSpPr>
          <p:cNvPr id="7" name="Holder 2">
            <a:extLst>
              <a:ext uri="{FF2B5EF4-FFF2-40B4-BE49-F238E27FC236}">
                <a16:creationId xmlns:a16="http://schemas.microsoft.com/office/drawing/2014/main" id="{C35FC0A2-706E-4E77-93C7-632865E92844}"/>
              </a:ext>
            </a:extLst>
          </p:cNvPr>
          <p:cNvSpPr>
            <a:spLocks noGrp="1"/>
          </p:cNvSpPr>
          <p:nvPr>
            <p:ph type="ctrTitle"/>
          </p:nvPr>
        </p:nvSpPr>
        <p:spPr>
          <a:xfrm>
            <a:off x="606151" y="223415"/>
            <a:ext cx="9681427" cy="326436"/>
          </a:xfrm>
          <a:prstGeom prst="rect">
            <a:avLst/>
          </a:prstGeom>
        </p:spPr>
        <p:txBody>
          <a:bodyPr wrap="square" lIns="0" tIns="0" rIns="0" bIns="0">
            <a:spAutoFit/>
          </a:bodyPr>
          <a:lstStyle>
            <a:lvl1pPr>
              <a:defRPr sz="2357">
                <a:solidFill>
                  <a:schemeClr val="bg1"/>
                </a:solidFill>
                <a:latin typeface="Arial" panose="020B0604020202020204" pitchFamily="34" charset="0"/>
                <a:cs typeface="Arial" panose="020B0604020202020204" pitchFamily="34" charset="0"/>
              </a:defRPr>
            </a:lvl1pPr>
          </a:lstStyle>
          <a:p>
            <a:endParaRPr/>
          </a:p>
        </p:txBody>
      </p:sp>
      <p:sp>
        <p:nvSpPr>
          <p:cNvPr id="3" name="Holder 6">
            <a:extLst>
              <a:ext uri="{FF2B5EF4-FFF2-40B4-BE49-F238E27FC236}">
                <a16:creationId xmlns:a16="http://schemas.microsoft.com/office/drawing/2014/main" id="{0D3F1439-462C-6466-2C31-A2A5FDBC28FE}"/>
              </a:ext>
            </a:extLst>
          </p:cNvPr>
          <p:cNvSpPr txBox="1">
            <a:spLocks/>
          </p:cNvSpPr>
          <p:nvPr userDrawn="1"/>
        </p:nvSpPr>
        <p:spPr>
          <a:xfrm>
            <a:off x="11830005" y="6643611"/>
            <a:ext cx="267152" cy="163532"/>
          </a:xfrm>
          <a:prstGeom prst="rect">
            <a:avLst/>
          </a:prstGeom>
        </p:spPr>
        <p:txBody>
          <a:bodyPr vert="horz" lIns="0" tIns="0" rIns="0" bIns="0" rtlCol="0" anchor="ctr"/>
          <a:lstStyle>
            <a:defPPr>
              <a:defRPr lang="fr-FR"/>
            </a:defPPr>
            <a:lvl1pPr marL="0" algn="r" defTabSz="914400" rtl="0" eaLnBrk="1" latinLnBrk="0" hangingPunct="1">
              <a:defRPr sz="907" b="1" i="0" kern="1200">
                <a:solidFill>
                  <a:schemeClr val="bg1"/>
                </a:solidFill>
                <a:latin typeface="Arial"/>
                <a:ea typeface="+mn-ea"/>
                <a:cs typeface="Arial"/>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48945">
              <a:spcBef>
                <a:spcPts val="4"/>
              </a:spcBef>
            </a:pPr>
            <a:fld id="{81D60167-4931-47E6-BA6A-407CBD079E47}" type="slidenum">
              <a:rPr lang="fr-FR" smtClean="0"/>
              <a:pPr marL="48945">
                <a:spcBef>
                  <a:spcPts val="4"/>
                </a:spcBef>
              </a:pPr>
              <a:t>‹N°›</a:t>
            </a:fld>
            <a:endParaRPr lang="fr-FR"/>
          </a:p>
        </p:txBody>
      </p:sp>
      <p:sp>
        <p:nvSpPr>
          <p:cNvPr id="9" name="bg object 16">
            <a:extLst>
              <a:ext uri="{FF2B5EF4-FFF2-40B4-BE49-F238E27FC236}">
                <a16:creationId xmlns:a16="http://schemas.microsoft.com/office/drawing/2014/main" id="{BFBB1B74-F09D-AC74-85F2-63D701DC0EB7}"/>
              </a:ext>
            </a:extLst>
          </p:cNvPr>
          <p:cNvSpPr/>
          <p:nvPr userDrawn="1"/>
        </p:nvSpPr>
        <p:spPr>
          <a:xfrm>
            <a:off x="756458" y="6606272"/>
            <a:ext cx="11434094" cy="249329"/>
          </a:xfrm>
          <a:custGeom>
            <a:avLst/>
            <a:gdLst/>
            <a:ahLst/>
            <a:cxnLst/>
            <a:rect l="l" t="t" r="r" b="b"/>
            <a:pathLst>
              <a:path w="10692130" h="274954">
                <a:moveTo>
                  <a:pt x="0" y="274764"/>
                </a:moveTo>
                <a:lnTo>
                  <a:pt x="10692003" y="274764"/>
                </a:lnTo>
                <a:lnTo>
                  <a:pt x="10692003" y="0"/>
                </a:lnTo>
                <a:lnTo>
                  <a:pt x="0" y="0"/>
                </a:lnTo>
                <a:lnTo>
                  <a:pt x="0" y="274764"/>
                </a:lnTo>
                <a:close/>
              </a:path>
            </a:pathLst>
          </a:custGeom>
          <a:solidFill>
            <a:srgbClr val="4459A3"/>
          </a:solidFill>
        </p:spPr>
        <p:txBody>
          <a:bodyPr wrap="square" lIns="0" tIns="0" rIns="0" bIns="0" rtlCol="0"/>
          <a:lstStyle/>
          <a:p>
            <a:endParaRPr sz="1632"/>
          </a:p>
        </p:txBody>
      </p:sp>
      <p:sp>
        <p:nvSpPr>
          <p:cNvPr id="10" name="Holder 6">
            <a:extLst>
              <a:ext uri="{FF2B5EF4-FFF2-40B4-BE49-F238E27FC236}">
                <a16:creationId xmlns:a16="http://schemas.microsoft.com/office/drawing/2014/main" id="{63137FD9-106A-F681-867F-8121C18CE3B9}"/>
              </a:ext>
            </a:extLst>
          </p:cNvPr>
          <p:cNvSpPr txBox="1">
            <a:spLocks/>
          </p:cNvSpPr>
          <p:nvPr userDrawn="1"/>
        </p:nvSpPr>
        <p:spPr>
          <a:xfrm>
            <a:off x="11746237" y="6673055"/>
            <a:ext cx="270575" cy="72802"/>
          </a:xfrm>
          <a:prstGeom prst="rect">
            <a:avLst/>
          </a:prstGeom>
        </p:spPr>
        <p:txBody>
          <a:bodyPr vert="horz" lIns="0" tIns="0" rIns="0" bIns="0" rtlCol="0" anchor="ctr"/>
          <a:lstStyle>
            <a:defPPr>
              <a:defRPr lang="fr-FR"/>
            </a:defPPr>
            <a:lvl1pPr marL="0" algn="r" defTabSz="914400" rtl="0" eaLnBrk="1" latinLnBrk="0" hangingPunct="1">
              <a:defRPr sz="680" b="1" i="0" kern="1200">
                <a:solidFill>
                  <a:schemeClr val="bg1"/>
                </a:solidFill>
                <a:latin typeface="Arial"/>
                <a:ea typeface="+mn-ea"/>
                <a:cs typeface="Arial"/>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36708">
              <a:spcBef>
                <a:spcPts val="3"/>
              </a:spcBef>
            </a:pPr>
            <a:fld id="{81D60167-4931-47E6-BA6A-407CBD079E47}" type="slidenum">
              <a:rPr lang="fr-FR" sz="900" smtClean="0"/>
              <a:pPr marL="36708">
                <a:spcBef>
                  <a:spcPts val="3"/>
                </a:spcBef>
              </a:pPr>
              <a:t>‹N°›</a:t>
            </a:fld>
            <a:endParaRPr lang="fr-FR" sz="900"/>
          </a:p>
        </p:txBody>
      </p:sp>
      <p:pic>
        <p:nvPicPr>
          <p:cNvPr id="1026" name="Picture 2" descr="Rayonnance | LinkedIn">
            <a:extLst>
              <a:ext uri="{FF2B5EF4-FFF2-40B4-BE49-F238E27FC236}">
                <a16:creationId xmlns:a16="http://schemas.microsoft.com/office/drawing/2014/main" id="{E3E7BAE7-5BA3-F50C-4344-6AC4E14C5A5B}"/>
              </a:ext>
            </a:extLst>
          </p:cNvPr>
          <p:cNvPicPr>
            <a:picLocks noChangeAspect="1" noChangeArrowheads="1"/>
          </p:cNvPicPr>
          <p:nvPr userDrawn="1"/>
        </p:nvPicPr>
        <p:blipFill rotWithShape="1">
          <a:blip r:embed="rId3">
            <a:extLst>
              <a:ext uri="{28A0092B-C50C-407E-A947-70E740481C1C}">
                <a14:useLocalDpi xmlns:a14="http://schemas.microsoft.com/office/drawing/2010/main" val="0"/>
              </a:ext>
            </a:extLst>
          </a:blip>
          <a:srcRect t="26000" b="21999"/>
          <a:stretch/>
        </p:blipFill>
        <p:spPr bwMode="auto">
          <a:xfrm>
            <a:off x="11053" y="6512169"/>
            <a:ext cx="665060" cy="34583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467909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userDrawn="1">
  <p:cSld name="3_Blank">
    <p:spTree>
      <p:nvGrpSpPr>
        <p:cNvPr id="1" name=""/>
        <p:cNvGrpSpPr/>
        <p:nvPr/>
      </p:nvGrpSpPr>
      <p:grpSpPr>
        <a:xfrm>
          <a:off x="0" y="0"/>
          <a:ext cx="0" cy="0"/>
          <a:chOff x="0" y="0"/>
          <a:chExt cx="0" cy="0"/>
        </a:xfrm>
      </p:grpSpPr>
      <p:sp>
        <p:nvSpPr>
          <p:cNvPr id="36" name="bg object 16">
            <a:extLst>
              <a:ext uri="{FF2B5EF4-FFF2-40B4-BE49-F238E27FC236}">
                <a16:creationId xmlns:a16="http://schemas.microsoft.com/office/drawing/2014/main" id="{A1A92851-7F13-CD42-9E8E-953AFAC2F836}"/>
              </a:ext>
            </a:extLst>
          </p:cNvPr>
          <p:cNvSpPr/>
          <p:nvPr userDrawn="1"/>
        </p:nvSpPr>
        <p:spPr>
          <a:xfrm>
            <a:off x="0" y="6606269"/>
            <a:ext cx="12190552" cy="249329"/>
          </a:xfrm>
          <a:custGeom>
            <a:avLst/>
            <a:gdLst/>
            <a:ahLst/>
            <a:cxnLst/>
            <a:rect l="l" t="t" r="r" b="b"/>
            <a:pathLst>
              <a:path w="10692130" h="274954">
                <a:moveTo>
                  <a:pt x="0" y="274764"/>
                </a:moveTo>
                <a:lnTo>
                  <a:pt x="10692003" y="274764"/>
                </a:lnTo>
                <a:lnTo>
                  <a:pt x="10692003" y="0"/>
                </a:lnTo>
                <a:lnTo>
                  <a:pt x="0" y="0"/>
                </a:lnTo>
                <a:lnTo>
                  <a:pt x="0" y="274764"/>
                </a:lnTo>
                <a:close/>
              </a:path>
            </a:pathLst>
          </a:custGeom>
          <a:solidFill>
            <a:srgbClr val="4459A3"/>
          </a:solidFill>
        </p:spPr>
        <p:txBody>
          <a:bodyPr wrap="square" lIns="0" tIns="0" rIns="0" bIns="0" rtlCol="0"/>
          <a:lstStyle/>
          <a:p>
            <a:endParaRPr sz="1632"/>
          </a:p>
        </p:txBody>
      </p:sp>
      <p:sp>
        <p:nvSpPr>
          <p:cNvPr id="30" name="Rectangle 29">
            <a:extLst>
              <a:ext uri="{FF2B5EF4-FFF2-40B4-BE49-F238E27FC236}">
                <a16:creationId xmlns:a16="http://schemas.microsoft.com/office/drawing/2014/main" id="{7EAC1EAA-AFC0-3642-8265-D65807B5AE3A}"/>
              </a:ext>
            </a:extLst>
          </p:cNvPr>
          <p:cNvSpPr/>
          <p:nvPr userDrawn="1"/>
        </p:nvSpPr>
        <p:spPr>
          <a:xfrm>
            <a:off x="354901" y="153934"/>
            <a:ext cx="10270767" cy="490964"/>
          </a:xfrm>
          <a:prstGeom prst="rect">
            <a:avLst/>
          </a:prstGeom>
          <a:solidFill>
            <a:srgbClr val="4459A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632"/>
          </a:p>
        </p:txBody>
      </p:sp>
      <p:sp>
        <p:nvSpPr>
          <p:cNvPr id="31" name="Holder 2">
            <a:extLst>
              <a:ext uri="{FF2B5EF4-FFF2-40B4-BE49-F238E27FC236}">
                <a16:creationId xmlns:a16="http://schemas.microsoft.com/office/drawing/2014/main" id="{31C2F254-3E74-FC4F-8DBB-A5F0112A8959}"/>
              </a:ext>
            </a:extLst>
          </p:cNvPr>
          <p:cNvSpPr>
            <a:spLocks noGrp="1"/>
          </p:cNvSpPr>
          <p:nvPr>
            <p:ph type="ctrTitle"/>
          </p:nvPr>
        </p:nvSpPr>
        <p:spPr>
          <a:xfrm>
            <a:off x="438472" y="223415"/>
            <a:ext cx="8307488" cy="326436"/>
          </a:xfrm>
          <a:prstGeom prst="rect">
            <a:avLst/>
          </a:prstGeom>
        </p:spPr>
        <p:txBody>
          <a:bodyPr wrap="square" lIns="0" tIns="0" rIns="0" bIns="0">
            <a:spAutoFit/>
          </a:bodyPr>
          <a:lstStyle>
            <a:lvl1pPr>
              <a:defRPr sz="2357">
                <a:solidFill>
                  <a:schemeClr val="bg1"/>
                </a:solidFill>
                <a:latin typeface="Arial" panose="020B0604020202020204" pitchFamily="34" charset="0"/>
                <a:cs typeface="Arial" panose="020B0604020202020204" pitchFamily="34" charset="0"/>
              </a:defRPr>
            </a:lvl1pPr>
          </a:lstStyle>
          <a:p>
            <a:endParaRPr/>
          </a:p>
        </p:txBody>
      </p:sp>
      <p:sp>
        <p:nvSpPr>
          <p:cNvPr id="34" name="Holder 6">
            <a:extLst>
              <a:ext uri="{FF2B5EF4-FFF2-40B4-BE49-F238E27FC236}">
                <a16:creationId xmlns:a16="http://schemas.microsoft.com/office/drawing/2014/main" id="{41035C6C-79B4-E74A-AF4B-1A3C7E1B21A6}"/>
              </a:ext>
            </a:extLst>
          </p:cNvPr>
          <p:cNvSpPr>
            <a:spLocks noGrp="1"/>
          </p:cNvSpPr>
          <p:nvPr>
            <p:ph type="sldNum" sz="quarter" idx="7"/>
          </p:nvPr>
        </p:nvSpPr>
        <p:spPr>
          <a:xfrm>
            <a:off x="11830005" y="6643611"/>
            <a:ext cx="267152" cy="163532"/>
          </a:xfrm>
          <a:prstGeom prst="rect">
            <a:avLst/>
          </a:prstGeom>
        </p:spPr>
        <p:txBody>
          <a:bodyPr lIns="0" tIns="0" rIns="0" bIns="0"/>
          <a:lstStyle>
            <a:lvl1pPr>
              <a:defRPr sz="907" b="1" i="0">
                <a:solidFill>
                  <a:schemeClr val="bg1"/>
                </a:solidFill>
                <a:latin typeface="Arial"/>
                <a:cs typeface="Arial"/>
              </a:defRPr>
            </a:lvl1pPr>
          </a:lstStyle>
          <a:p>
            <a:pPr marL="48945">
              <a:spcBef>
                <a:spcPts val="4"/>
              </a:spcBef>
            </a:pPr>
            <a:fld id="{81D60167-4931-47E6-BA6A-407CBD079E47}" type="slidenum">
              <a:rPr lang="fr-FR" smtClean="0"/>
              <a:pPr marL="48945">
                <a:spcBef>
                  <a:spcPts val="4"/>
                </a:spcBef>
              </a:pPr>
              <a:t>‹N°›</a:t>
            </a:fld>
            <a:endParaRPr lang="fr-FR"/>
          </a:p>
        </p:txBody>
      </p:sp>
      <p:sp>
        <p:nvSpPr>
          <p:cNvPr id="35" name="ZoneTexte 34">
            <a:extLst>
              <a:ext uri="{FF2B5EF4-FFF2-40B4-BE49-F238E27FC236}">
                <a16:creationId xmlns:a16="http://schemas.microsoft.com/office/drawing/2014/main" id="{4825D861-446A-4C22-8756-86AD63418D38}"/>
              </a:ext>
            </a:extLst>
          </p:cNvPr>
          <p:cNvSpPr txBox="1"/>
          <p:nvPr userDrawn="1"/>
        </p:nvSpPr>
        <p:spPr>
          <a:xfrm>
            <a:off x="957752" y="6581747"/>
            <a:ext cx="3733800" cy="256545"/>
          </a:xfrm>
          <a:prstGeom prst="rect">
            <a:avLst/>
          </a:prstGeom>
          <a:noFill/>
        </p:spPr>
        <p:txBody>
          <a:bodyPr wrap="square" rtlCol="0">
            <a:spAutoFit/>
          </a:bodyPr>
          <a:lstStyle/>
          <a:p>
            <a:r>
              <a:rPr lang="fr-FR" sz="1050">
                <a:solidFill>
                  <a:schemeClr val="bg1"/>
                </a:solidFill>
                <a:latin typeface="Arial" panose="020B0604020202020204" pitchFamily="34" charset="0"/>
                <a:cs typeface="Arial" panose="020B0604020202020204" pitchFamily="34" charset="0"/>
              </a:rPr>
              <a:t>Projet terminaux quais &amp; chauffeurs </a:t>
            </a:r>
          </a:p>
        </p:txBody>
      </p:sp>
      <p:pic>
        <p:nvPicPr>
          <p:cNvPr id="32" name="Image 31">
            <a:extLst>
              <a:ext uri="{FF2B5EF4-FFF2-40B4-BE49-F238E27FC236}">
                <a16:creationId xmlns:a16="http://schemas.microsoft.com/office/drawing/2014/main" id="{E45ED916-B105-2A4A-A73A-86167E66CC1B}"/>
              </a:ext>
            </a:extLst>
          </p:cNvPr>
          <p:cNvPicPr>
            <a:picLocks noChangeAspect="1"/>
          </p:cNvPicPr>
          <p:nvPr userDrawn="1"/>
        </p:nvPicPr>
        <p:blipFill rotWithShape="1">
          <a:blip r:embed="rId2">
            <a:clrChange>
              <a:clrFrom>
                <a:srgbClr val="FFFFFF"/>
              </a:clrFrom>
              <a:clrTo>
                <a:srgbClr val="FFFFFF">
                  <a:alpha val="0"/>
                </a:srgbClr>
              </a:clrTo>
            </a:clrChange>
          </a:blip>
          <a:srcRect b="39676"/>
          <a:stretch/>
        </p:blipFill>
        <p:spPr>
          <a:xfrm>
            <a:off x="10202333" y="28499"/>
            <a:ext cx="2336800" cy="616399"/>
          </a:xfrm>
          <a:prstGeom prst="rect">
            <a:avLst/>
          </a:prstGeom>
        </p:spPr>
      </p:pic>
    </p:spTree>
    <p:extLst>
      <p:ext uri="{BB962C8B-B14F-4D97-AF65-F5344CB8AC3E}">
        <p14:creationId xmlns:p14="http://schemas.microsoft.com/office/powerpoint/2010/main" val="22917030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userDrawn="1">
  <p:cSld name="business case">
    <p:spTree>
      <p:nvGrpSpPr>
        <p:cNvPr id="1" name=""/>
        <p:cNvGrpSpPr/>
        <p:nvPr/>
      </p:nvGrpSpPr>
      <p:grpSpPr>
        <a:xfrm>
          <a:off x="0" y="0"/>
          <a:ext cx="0" cy="0"/>
          <a:chOff x="0" y="0"/>
          <a:chExt cx="0" cy="0"/>
        </a:xfrm>
      </p:grpSpPr>
      <p:cxnSp>
        <p:nvCxnSpPr>
          <p:cNvPr id="8" name="Connecteur droit 7">
            <a:extLst>
              <a:ext uri="{FF2B5EF4-FFF2-40B4-BE49-F238E27FC236}">
                <a16:creationId xmlns:a16="http://schemas.microsoft.com/office/drawing/2014/main" id="{03318CD8-A21A-42B8-83BC-058FDC1F2FDA}"/>
              </a:ext>
            </a:extLst>
          </p:cNvPr>
          <p:cNvCxnSpPr>
            <a:cxnSpLocks/>
          </p:cNvCxnSpPr>
          <p:nvPr userDrawn="1"/>
        </p:nvCxnSpPr>
        <p:spPr>
          <a:xfrm>
            <a:off x="879381" y="1092200"/>
            <a:ext cx="10371523" cy="0"/>
          </a:xfrm>
          <a:prstGeom prst="line">
            <a:avLst/>
          </a:prstGeom>
        </p:spPr>
        <p:style>
          <a:lnRef idx="1">
            <a:schemeClr val="dk1"/>
          </a:lnRef>
          <a:fillRef idx="0">
            <a:schemeClr val="dk1"/>
          </a:fillRef>
          <a:effectRef idx="0">
            <a:schemeClr val="dk1"/>
          </a:effectRef>
          <a:fontRef idx="minor">
            <a:schemeClr val="tx1"/>
          </a:fontRef>
        </p:style>
      </p:cxnSp>
      <p:sp>
        <p:nvSpPr>
          <p:cNvPr id="2" name="Rectangle 1">
            <a:extLst>
              <a:ext uri="{FF2B5EF4-FFF2-40B4-BE49-F238E27FC236}">
                <a16:creationId xmlns:a16="http://schemas.microsoft.com/office/drawing/2014/main" id="{1FF477C7-EE54-4880-83DB-67AD3764DE00}"/>
              </a:ext>
            </a:extLst>
          </p:cNvPr>
          <p:cNvSpPr/>
          <p:nvPr userDrawn="1"/>
        </p:nvSpPr>
        <p:spPr>
          <a:xfrm>
            <a:off x="0" y="0"/>
            <a:ext cx="12192000" cy="6858000"/>
          </a:xfrm>
          <a:prstGeom prst="rect">
            <a:avLst/>
          </a:prstGeom>
          <a:noFill/>
          <a:ln w="133350">
            <a:solidFill>
              <a:srgbClr val="474D9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400"/>
          </a:p>
        </p:txBody>
      </p:sp>
      <p:sp>
        <p:nvSpPr>
          <p:cNvPr id="12" name="Espace réservé du numéro de diapositive 9">
            <a:extLst>
              <a:ext uri="{FF2B5EF4-FFF2-40B4-BE49-F238E27FC236}">
                <a16:creationId xmlns:a16="http://schemas.microsoft.com/office/drawing/2014/main" id="{7D0F5A24-008F-476F-9B6E-7CC203738B21}"/>
              </a:ext>
            </a:extLst>
          </p:cNvPr>
          <p:cNvSpPr txBox="1">
            <a:spLocks/>
          </p:cNvSpPr>
          <p:nvPr userDrawn="1"/>
        </p:nvSpPr>
        <p:spPr>
          <a:xfrm>
            <a:off x="11358030" y="6737774"/>
            <a:ext cx="770279" cy="240453"/>
          </a:xfrm>
          <a:prstGeom prst="rect">
            <a:avLst/>
          </a:prstGeom>
        </p:spPr>
        <p:txBody>
          <a:bodyPr vert="horz" lIns="121920" tIns="60960" rIns="121920" bIns="60960" rtlCol="0" anchor="ctr"/>
          <a:lstStyle>
            <a:defPPr>
              <a:defRPr lang="en-US"/>
            </a:defPPr>
            <a:lvl1pPr marL="0" algn="r" defTabSz="685749" rtl="0" eaLnBrk="1" latinLnBrk="0" hangingPunct="1">
              <a:defRPr sz="1200" kern="1200">
                <a:solidFill>
                  <a:schemeClr val="tx1">
                    <a:tint val="75000"/>
                  </a:schemeClr>
                </a:solidFill>
                <a:latin typeface="+mn-lt"/>
                <a:ea typeface="+mn-ea"/>
                <a:cs typeface="+mn-cs"/>
              </a:defRPr>
            </a:lvl1pPr>
            <a:lvl2pPr marL="342875" algn="l" defTabSz="685749" rtl="0" eaLnBrk="1" latinLnBrk="0" hangingPunct="1">
              <a:defRPr sz="1400" kern="1200">
                <a:solidFill>
                  <a:schemeClr val="tx1"/>
                </a:solidFill>
                <a:latin typeface="+mn-lt"/>
                <a:ea typeface="+mn-ea"/>
                <a:cs typeface="+mn-cs"/>
              </a:defRPr>
            </a:lvl2pPr>
            <a:lvl3pPr marL="685749" algn="l" defTabSz="685749" rtl="0" eaLnBrk="1" latinLnBrk="0" hangingPunct="1">
              <a:defRPr sz="1400" kern="1200">
                <a:solidFill>
                  <a:schemeClr val="tx1"/>
                </a:solidFill>
                <a:latin typeface="+mn-lt"/>
                <a:ea typeface="+mn-ea"/>
                <a:cs typeface="+mn-cs"/>
              </a:defRPr>
            </a:lvl3pPr>
            <a:lvl4pPr marL="1028624" algn="l" defTabSz="685749" rtl="0" eaLnBrk="1" latinLnBrk="0" hangingPunct="1">
              <a:defRPr sz="1400" kern="1200">
                <a:solidFill>
                  <a:schemeClr val="tx1"/>
                </a:solidFill>
                <a:latin typeface="+mn-lt"/>
                <a:ea typeface="+mn-ea"/>
                <a:cs typeface="+mn-cs"/>
              </a:defRPr>
            </a:lvl4pPr>
            <a:lvl5pPr marL="1371498" algn="l" defTabSz="685749" rtl="0" eaLnBrk="1" latinLnBrk="0" hangingPunct="1">
              <a:defRPr sz="1400" kern="1200">
                <a:solidFill>
                  <a:schemeClr val="tx1"/>
                </a:solidFill>
                <a:latin typeface="+mn-lt"/>
                <a:ea typeface="+mn-ea"/>
                <a:cs typeface="+mn-cs"/>
              </a:defRPr>
            </a:lvl5pPr>
            <a:lvl6pPr marL="1714373" algn="l" defTabSz="685749" rtl="0" eaLnBrk="1" latinLnBrk="0" hangingPunct="1">
              <a:defRPr sz="1400" kern="1200">
                <a:solidFill>
                  <a:schemeClr val="tx1"/>
                </a:solidFill>
                <a:latin typeface="+mn-lt"/>
                <a:ea typeface="+mn-ea"/>
                <a:cs typeface="+mn-cs"/>
              </a:defRPr>
            </a:lvl6pPr>
            <a:lvl7pPr marL="2057246" algn="l" defTabSz="685749" rtl="0" eaLnBrk="1" latinLnBrk="0" hangingPunct="1">
              <a:defRPr sz="1400" kern="1200">
                <a:solidFill>
                  <a:schemeClr val="tx1"/>
                </a:solidFill>
                <a:latin typeface="+mn-lt"/>
                <a:ea typeface="+mn-ea"/>
                <a:cs typeface="+mn-cs"/>
              </a:defRPr>
            </a:lvl7pPr>
            <a:lvl8pPr marL="2400120" algn="l" defTabSz="685749" rtl="0" eaLnBrk="1" latinLnBrk="0" hangingPunct="1">
              <a:defRPr sz="1400" kern="1200">
                <a:solidFill>
                  <a:schemeClr val="tx1"/>
                </a:solidFill>
                <a:latin typeface="+mn-lt"/>
                <a:ea typeface="+mn-ea"/>
                <a:cs typeface="+mn-cs"/>
              </a:defRPr>
            </a:lvl8pPr>
            <a:lvl9pPr marL="2742995" algn="l" defTabSz="685749" rtl="0" eaLnBrk="1" latinLnBrk="0" hangingPunct="1">
              <a:defRPr sz="1400" kern="1200">
                <a:solidFill>
                  <a:schemeClr val="tx1"/>
                </a:solidFill>
                <a:latin typeface="+mn-lt"/>
                <a:ea typeface="+mn-ea"/>
                <a:cs typeface="+mn-cs"/>
              </a:defRPr>
            </a:lvl9pPr>
          </a:lstStyle>
          <a:p>
            <a:pPr marL="71969">
              <a:spcBef>
                <a:spcPts val="7"/>
              </a:spcBef>
            </a:pPr>
            <a:fld id="{81D60167-4931-47E6-BA6A-407CBD079E47}" type="slidenum">
              <a:rPr lang="fr-FR" sz="1067" smtClean="0">
                <a:solidFill>
                  <a:schemeClr val="bg1"/>
                </a:solidFill>
                <a:latin typeface="+mj-lt"/>
              </a:rPr>
              <a:pPr marL="71969">
                <a:spcBef>
                  <a:spcPts val="7"/>
                </a:spcBef>
              </a:pPr>
              <a:t>‹N°›</a:t>
            </a:fld>
            <a:endParaRPr lang="fr-FR" sz="1067">
              <a:solidFill>
                <a:schemeClr val="bg1"/>
              </a:solidFill>
              <a:latin typeface="+mj-lt"/>
            </a:endParaRPr>
          </a:p>
        </p:txBody>
      </p:sp>
      <p:grpSp>
        <p:nvGrpSpPr>
          <p:cNvPr id="5" name="Groupe 4">
            <a:extLst>
              <a:ext uri="{FF2B5EF4-FFF2-40B4-BE49-F238E27FC236}">
                <a16:creationId xmlns:a16="http://schemas.microsoft.com/office/drawing/2014/main" id="{0B32B898-62E4-477D-A325-7EB77ADECEE6}"/>
              </a:ext>
            </a:extLst>
          </p:cNvPr>
          <p:cNvGrpSpPr/>
          <p:nvPr userDrawn="1"/>
        </p:nvGrpSpPr>
        <p:grpSpPr>
          <a:xfrm>
            <a:off x="10833737" y="368424"/>
            <a:ext cx="1048584" cy="465397"/>
            <a:chOff x="3986034" y="5896311"/>
            <a:chExt cx="2719381" cy="1207002"/>
          </a:xfrm>
        </p:grpSpPr>
        <p:sp>
          <p:nvSpPr>
            <p:cNvPr id="6" name="bg object 17">
              <a:extLst>
                <a:ext uri="{FF2B5EF4-FFF2-40B4-BE49-F238E27FC236}">
                  <a16:creationId xmlns:a16="http://schemas.microsoft.com/office/drawing/2014/main" id="{6C732F0D-7943-4730-9657-CBCEDEDD2234}"/>
                </a:ext>
              </a:extLst>
            </p:cNvPr>
            <p:cNvSpPr/>
            <p:nvPr/>
          </p:nvSpPr>
          <p:spPr>
            <a:xfrm>
              <a:off x="3986043" y="6616569"/>
              <a:ext cx="138772" cy="217474"/>
            </a:xfrm>
            <a:prstGeom prst="rect">
              <a:avLst/>
            </a:prstGeom>
            <a:blipFill>
              <a:blip r:embed="rId2" cstate="print"/>
              <a:stretch>
                <a:fillRect/>
              </a:stretch>
            </a:blipFill>
          </p:spPr>
          <p:txBody>
            <a:bodyPr wrap="square" lIns="0" tIns="0" rIns="0" bIns="0" rtlCol="0"/>
            <a:lstStyle/>
            <a:p>
              <a:endParaRPr sz="1269"/>
            </a:p>
          </p:txBody>
        </p:sp>
        <p:sp>
          <p:nvSpPr>
            <p:cNvPr id="7" name="bg object 18">
              <a:extLst>
                <a:ext uri="{FF2B5EF4-FFF2-40B4-BE49-F238E27FC236}">
                  <a16:creationId xmlns:a16="http://schemas.microsoft.com/office/drawing/2014/main" id="{96A003E2-7BC5-4CDD-9761-0E5802049868}"/>
                </a:ext>
              </a:extLst>
            </p:cNvPr>
            <p:cNvSpPr/>
            <p:nvPr/>
          </p:nvSpPr>
          <p:spPr>
            <a:xfrm>
              <a:off x="4147854" y="6616568"/>
              <a:ext cx="225323" cy="223443"/>
            </a:xfrm>
            <a:prstGeom prst="rect">
              <a:avLst/>
            </a:prstGeom>
            <a:blipFill>
              <a:blip r:embed="rId3" cstate="print"/>
              <a:stretch>
                <a:fillRect/>
              </a:stretch>
            </a:blipFill>
          </p:spPr>
          <p:txBody>
            <a:bodyPr wrap="square" lIns="0" tIns="0" rIns="0" bIns="0" rtlCol="0"/>
            <a:lstStyle/>
            <a:p>
              <a:endParaRPr sz="1269"/>
            </a:p>
          </p:txBody>
        </p:sp>
        <p:sp>
          <p:nvSpPr>
            <p:cNvPr id="9" name="bg object 19">
              <a:extLst>
                <a:ext uri="{FF2B5EF4-FFF2-40B4-BE49-F238E27FC236}">
                  <a16:creationId xmlns:a16="http://schemas.microsoft.com/office/drawing/2014/main" id="{A15C6571-7664-4591-8EA9-90771081DAEB}"/>
                </a:ext>
              </a:extLst>
            </p:cNvPr>
            <p:cNvSpPr/>
            <p:nvPr/>
          </p:nvSpPr>
          <p:spPr>
            <a:xfrm>
              <a:off x="4440222" y="6622363"/>
              <a:ext cx="222250" cy="295275"/>
            </a:xfrm>
            <a:custGeom>
              <a:avLst/>
              <a:gdLst/>
              <a:ahLst/>
              <a:cxnLst/>
              <a:rect l="l" t="t" r="r" b="b"/>
              <a:pathLst>
                <a:path w="222250" h="295275">
                  <a:moveTo>
                    <a:pt x="222253" y="0"/>
                  </a:moveTo>
                  <a:lnTo>
                    <a:pt x="197005" y="0"/>
                  </a:lnTo>
                  <a:lnTo>
                    <a:pt x="197005" y="164960"/>
                  </a:lnTo>
                  <a:lnTo>
                    <a:pt x="170760" y="171139"/>
                  </a:lnTo>
                  <a:lnTo>
                    <a:pt x="144226" y="175820"/>
                  </a:lnTo>
                  <a:lnTo>
                    <a:pt x="117465" y="178988"/>
                  </a:lnTo>
                  <a:lnTo>
                    <a:pt x="90541" y="180632"/>
                  </a:lnTo>
                  <a:lnTo>
                    <a:pt x="77720" y="180471"/>
                  </a:lnTo>
                  <a:lnTo>
                    <a:pt x="34168" y="156548"/>
                  </a:lnTo>
                  <a:lnTo>
                    <a:pt x="25149" y="119011"/>
                  </a:lnTo>
                  <a:lnTo>
                    <a:pt x="25149" y="0"/>
                  </a:lnTo>
                  <a:lnTo>
                    <a:pt x="67" y="0"/>
                  </a:lnTo>
                  <a:lnTo>
                    <a:pt x="0" y="135754"/>
                  </a:lnTo>
                  <a:lnTo>
                    <a:pt x="20920" y="182206"/>
                  </a:lnTo>
                  <a:lnTo>
                    <a:pt x="70285" y="203222"/>
                  </a:lnTo>
                  <a:lnTo>
                    <a:pt x="88497" y="203517"/>
                  </a:lnTo>
                  <a:lnTo>
                    <a:pt x="115972" y="201485"/>
                  </a:lnTo>
                  <a:lnTo>
                    <a:pt x="143261" y="197875"/>
                  </a:lnTo>
                  <a:lnTo>
                    <a:pt x="170294" y="192698"/>
                  </a:lnTo>
                  <a:lnTo>
                    <a:pt x="197005" y="185966"/>
                  </a:lnTo>
                  <a:lnTo>
                    <a:pt x="197005" y="199288"/>
                  </a:lnTo>
                  <a:lnTo>
                    <a:pt x="183777" y="245338"/>
                  </a:lnTo>
                  <a:lnTo>
                    <a:pt x="138073" y="269444"/>
                  </a:lnTo>
                  <a:lnTo>
                    <a:pt x="93526" y="272046"/>
                  </a:lnTo>
                  <a:lnTo>
                    <a:pt x="73061" y="271859"/>
                  </a:lnTo>
                  <a:lnTo>
                    <a:pt x="52616" y="271089"/>
                  </a:lnTo>
                  <a:lnTo>
                    <a:pt x="32204" y="269741"/>
                  </a:lnTo>
                  <a:lnTo>
                    <a:pt x="11839" y="267817"/>
                  </a:lnTo>
                  <a:lnTo>
                    <a:pt x="11839" y="291325"/>
                  </a:lnTo>
                  <a:lnTo>
                    <a:pt x="30030" y="292777"/>
                  </a:lnTo>
                  <a:lnTo>
                    <a:pt x="49106" y="293978"/>
                  </a:lnTo>
                  <a:lnTo>
                    <a:pt x="68713" y="294795"/>
                  </a:lnTo>
                  <a:lnTo>
                    <a:pt x="88497" y="295097"/>
                  </a:lnTo>
                  <a:lnTo>
                    <a:pt x="118607" y="294443"/>
                  </a:lnTo>
                  <a:lnTo>
                    <a:pt x="171873" y="284317"/>
                  </a:lnTo>
                  <a:lnTo>
                    <a:pt x="207171" y="256911"/>
                  </a:lnTo>
                  <a:lnTo>
                    <a:pt x="220852" y="220573"/>
                  </a:lnTo>
                  <a:lnTo>
                    <a:pt x="222253" y="197878"/>
                  </a:lnTo>
                  <a:lnTo>
                    <a:pt x="222253" y="0"/>
                  </a:lnTo>
                  <a:close/>
                </a:path>
              </a:pathLst>
            </a:custGeom>
            <a:solidFill>
              <a:srgbClr val="4357A7"/>
            </a:solidFill>
          </p:spPr>
          <p:txBody>
            <a:bodyPr wrap="square" lIns="0" tIns="0" rIns="0" bIns="0" rtlCol="0"/>
            <a:lstStyle/>
            <a:p>
              <a:endParaRPr sz="1269"/>
            </a:p>
          </p:txBody>
        </p:sp>
        <p:sp>
          <p:nvSpPr>
            <p:cNvPr id="10" name="bg object 20">
              <a:extLst>
                <a:ext uri="{FF2B5EF4-FFF2-40B4-BE49-F238E27FC236}">
                  <a16:creationId xmlns:a16="http://schemas.microsoft.com/office/drawing/2014/main" id="{8D8552AE-5614-4450-98E0-8EB847351EFA}"/>
                </a:ext>
              </a:extLst>
            </p:cNvPr>
            <p:cNvSpPr/>
            <p:nvPr/>
          </p:nvSpPr>
          <p:spPr>
            <a:xfrm>
              <a:off x="4720651" y="6616872"/>
              <a:ext cx="269875" cy="223520"/>
            </a:xfrm>
            <a:custGeom>
              <a:avLst/>
              <a:gdLst/>
              <a:ahLst/>
              <a:cxnLst/>
              <a:rect l="l" t="t" r="r" b="b"/>
              <a:pathLst>
                <a:path w="269875" h="223520">
                  <a:moveTo>
                    <a:pt x="135001" y="0"/>
                  </a:moveTo>
                  <a:lnTo>
                    <a:pt x="81202" y="4822"/>
                  </a:lnTo>
                  <a:lnTo>
                    <a:pt x="38100" y="22580"/>
                  </a:lnTo>
                  <a:lnTo>
                    <a:pt x="8877" y="59778"/>
                  </a:lnTo>
                  <a:lnTo>
                    <a:pt x="0" y="111798"/>
                  </a:lnTo>
                  <a:lnTo>
                    <a:pt x="2138" y="139515"/>
                  </a:lnTo>
                  <a:lnTo>
                    <a:pt x="20702" y="184373"/>
                  </a:lnTo>
                  <a:lnTo>
                    <a:pt x="60767" y="211748"/>
                  </a:lnTo>
                  <a:lnTo>
                    <a:pt x="109478" y="223054"/>
                  </a:lnTo>
                  <a:lnTo>
                    <a:pt x="134696" y="223126"/>
                  </a:lnTo>
                  <a:lnTo>
                    <a:pt x="159948" y="223111"/>
                  </a:lnTo>
                  <a:lnTo>
                    <a:pt x="184769" y="219305"/>
                  </a:lnTo>
                  <a:lnTo>
                    <a:pt x="208737" y="211805"/>
                  </a:lnTo>
                  <a:lnTo>
                    <a:pt x="231432" y="200710"/>
                  </a:lnTo>
                  <a:lnTo>
                    <a:pt x="134696" y="200710"/>
                  </a:lnTo>
                  <a:lnTo>
                    <a:pt x="113657" y="200595"/>
                  </a:lnTo>
                  <a:lnTo>
                    <a:pt x="73209" y="190536"/>
                  </a:lnTo>
                  <a:lnTo>
                    <a:pt x="41869" y="168106"/>
                  </a:lnTo>
                  <a:lnTo>
                    <a:pt x="26187" y="109918"/>
                  </a:lnTo>
                  <a:lnTo>
                    <a:pt x="27906" y="87215"/>
                  </a:lnTo>
                  <a:lnTo>
                    <a:pt x="52984" y="41084"/>
                  </a:lnTo>
                  <a:lnTo>
                    <a:pt x="108850" y="23328"/>
                  </a:lnTo>
                  <a:lnTo>
                    <a:pt x="230782" y="22263"/>
                  </a:lnTo>
                  <a:lnTo>
                    <a:pt x="208806" y="11526"/>
                  </a:lnTo>
                  <a:lnTo>
                    <a:pt x="184921" y="4013"/>
                  </a:lnTo>
                  <a:lnTo>
                    <a:pt x="160183" y="138"/>
                  </a:lnTo>
                  <a:lnTo>
                    <a:pt x="135001" y="0"/>
                  </a:lnTo>
                  <a:close/>
                </a:path>
                <a:path w="269875" h="223520">
                  <a:moveTo>
                    <a:pt x="230782" y="22263"/>
                  </a:moveTo>
                  <a:lnTo>
                    <a:pt x="134696" y="22263"/>
                  </a:lnTo>
                  <a:lnTo>
                    <a:pt x="155184" y="22330"/>
                  </a:lnTo>
                  <a:lnTo>
                    <a:pt x="175307" y="25490"/>
                  </a:lnTo>
                  <a:lnTo>
                    <a:pt x="213080" y="40766"/>
                  </a:lnTo>
                  <a:lnTo>
                    <a:pt x="241153" y="90385"/>
                  </a:lnTo>
                  <a:lnTo>
                    <a:pt x="242874" y="113525"/>
                  </a:lnTo>
                  <a:lnTo>
                    <a:pt x="241205" y="136162"/>
                  </a:lnTo>
                  <a:lnTo>
                    <a:pt x="216382" y="181902"/>
                  </a:lnTo>
                  <a:lnTo>
                    <a:pt x="160532" y="199643"/>
                  </a:lnTo>
                  <a:lnTo>
                    <a:pt x="134696" y="200710"/>
                  </a:lnTo>
                  <a:lnTo>
                    <a:pt x="231432" y="200710"/>
                  </a:lnTo>
                  <a:lnTo>
                    <a:pt x="248901" y="184053"/>
                  </a:lnTo>
                  <a:lnTo>
                    <a:pt x="260723" y="163210"/>
                  </a:lnTo>
                  <a:lnTo>
                    <a:pt x="267427" y="138810"/>
                  </a:lnTo>
                  <a:lnTo>
                    <a:pt x="269520" y="111798"/>
                  </a:lnTo>
                  <a:lnTo>
                    <a:pt x="269425" y="109918"/>
                  </a:lnTo>
                  <a:lnTo>
                    <a:pt x="267470" y="84227"/>
                  </a:lnTo>
                  <a:lnTo>
                    <a:pt x="260837" y="59972"/>
                  </a:lnTo>
                  <a:lnTo>
                    <a:pt x="249029" y="39246"/>
                  </a:lnTo>
                  <a:lnTo>
                    <a:pt x="231432" y="22580"/>
                  </a:lnTo>
                  <a:lnTo>
                    <a:pt x="230782" y="22263"/>
                  </a:lnTo>
                  <a:close/>
                </a:path>
              </a:pathLst>
            </a:custGeom>
            <a:solidFill>
              <a:srgbClr val="4357A7"/>
            </a:solidFill>
          </p:spPr>
          <p:txBody>
            <a:bodyPr wrap="square" lIns="0" tIns="0" rIns="0" bIns="0" rtlCol="0"/>
            <a:lstStyle/>
            <a:p>
              <a:endParaRPr sz="1269"/>
            </a:p>
          </p:txBody>
        </p:sp>
        <p:sp>
          <p:nvSpPr>
            <p:cNvPr id="11" name="bg object 21">
              <a:extLst>
                <a:ext uri="{FF2B5EF4-FFF2-40B4-BE49-F238E27FC236}">
                  <a16:creationId xmlns:a16="http://schemas.microsoft.com/office/drawing/2014/main" id="{F2E6C80A-929C-4854-8695-237ECB4A5EF6}"/>
                </a:ext>
              </a:extLst>
            </p:cNvPr>
            <p:cNvSpPr/>
            <p:nvPr/>
          </p:nvSpPr>
          <p:spPr>
            <a:xfrm>
              <a:off x="5048368" y="6616569"/>
              <a:ext cx="231432" cy="217474"/>
            </a:xfrm>
            <a:prstGeom prst="rect">
              <a:avLst/>
            </a:prstGeom>
            <a:blipFill>
              <a:blip r:embed="rId4" cstate="print"/>
              <a:stretch>
                <a:fillRect/>
              </a:stretch>
            </a:blipFill>
          </p:spPr>
          <p:txBody>
            <a:bodyPr wrap="square" lIns="0" tIns="0" rIns="0" bIns="0" rtlCol="0"/>
            <a:lstStyle/>
            <a:p>
              <a:endParaRPr sz="1269"/>
            </a:p>
          </p:txBody>
        </p:sp>
        <p:sp>
          <p:nvSpPr>
            <p:cNvPr id="13" name="bg object 22">
              <a:extLst>
                <a:ext uri="{FF2B5EF4-FFF2-40B4-BE49-F238E27FC236}">
                  <a16:creationId xmlns:a16="http://schemas.microsoft.com/office/drawing/2014/main" id="{689408C6-8516-4FA1-B678-5FA337C5D331}"/>
                </a:ext>
              </a:extLst>
            </p:cNvPr>
            <p:cNvSpPr/>
            <p:nvPr/>
          </p:nvSpPr>
          <p:spPr>
            <a:xfrm>
              <a:off x="5639341" y="6616568"/>
              <a:ext cx="224701" cy="223443"/>
            </a:xfrm>
            <a:prstGeom prst="rect">
              <a:avLst/>
            </a:prstGeom>
            <a:blipFill>
              <a:blip r:embed="rId5" cstate="print"/>
              <a:stretch>
                <a:fillRect/>
              </a:stretch>
            </a:blipFill>
          </p:spPr>
          <p:txBody>
            <a:bodyPr wrap="square" lIns="0" tIns="0" rIns="0" bIns="0" rtlCol="0"/>
            <a:lstStyle/>
            <a:p>
              <a:endParaRPr sz="1269"/>
            </a:p>
          </p:txBody>
        </p:sp>
        <p:sp>
          <p:nvSpPr>
            <p:cNvPr id="14" name="bg object 23">
              <a:extLst>
                <a:ext uri="{FF2B5EF4-FFF2-40B4-BE49-F238E27FC236}">
                  <a16:creationId xmlns:a16="http://schemas.microsoft.com/office/drawing/2014/main" id="{1090F147-47FE-445D-ABF7-6191680E22EC}"/>
                </a:ext>
              </a:extLst>
            </p:cNvPr>
            <p:cNvSpPr/>
            <p:nvPr/>
          </p:nvSpPr>
          <p:spPr>
            <a:xfrm>
              <a:off x="5352402" y="6616569"/>
              <a:ext cx="231584" cy="217474"/>
            </a:xfrm>
            <a:prstGeom prst="rect">
              <a:avLst/>
            </a:prstGeom>
            <a:blipFill>
              <a:blip r:embed="rId6" cstate="print"/>
              <a:stretch>
                <a:fillRect/>
              </a:stretch>
            </a:blipFill>
          </p:spPr>
          <p:txBody>
            <a:bodyPr wrap="square" lIns="0" tIns="0" rIns="0" bIns="0" rtlCol="0"/>
            <a:lstStyle/>
            <a:p>
              <a:endParaRPr sz="1269"/>
            </a:p>
          </p:txBody>
        </p:sp>
        <p:sp>
          <p:nvSpPr>
            <p:cNvPr id="15" name="bg object 24">
              <a:extLst>
                <a:ext uri="{FF2B5EF4-FFF2-40B4-BE49-F238E27FC236}">
                  <a16:creationId xmlns:a16="http://schemas.microsoft.com/office/drawing/2014/main" id="{0D72E87D-FCBF-496B-A80E-8B7263578FDA}"/>
                </a:ext>
              </a:extLst>
            </p:cNvPr>
            <p:cNvSpPr/>
            <p:nvPr/>
          </p:nvSpPr>
          <p:spPr>
            <a:xfrm>
              <a:off x="5937261" y="6616569"/>
              <a:ext cx="231432" cy="217474"/>
            </a:xfrm>
            <a:prstGeom prst="rect">
              <a:avLst/>
            </a:prstGeom>
            <a:blipFill>
              <a:blip r:embed="rId7" cstate="print"/>
              <a:stretch>
                <a:fillRect/>
              </a:stretch>
            </a:blipFill>
          </p:spPr>
          <p:txBody>
            <a:bodyPr wrap="square" lIns="0" tIns="0" rIns="0" bIns="0" rtlCol="0"/>
            <a:lstStyle/>
            <a:p>
              <a:endParaRPr sz="1269"/>
            </a:p>
          </p:txBody>
        </p:sp>
        <p:sp>
          <p:nvSpPr>
            <p:cNvPr id="16" name="bg object 25">
              <a:extLst>
                <a:ext uri="{FF2B5EF4-FFF2-40B4-BE49-F238E27FC236}">
                  <a16:creationId xmlns:a16="http://schemas.microsoft.com/office/drawing/2014/main" id="{98F740B5-234A-4257-A438-78B109332C9E}"/>
                </a:ext>
              </a:extLst>
            </p:cNvPr>
            <p:cNvSpPr/>
            <p:nvPr/>
          </p:nvSpPr>
          <p:spPr>
            <a:xfrm>
              <a:off x="6224044" y="6616405"/>
              <a:ext cx="202895" cy="223596"/>
            </a:xfrm>
            <a:prstGeom prst="rect">
              <a:avLst/>
            </a:prstGeom>
            <a:blipFill>
              <a:blip r:embed="rId8" cstate="print"/>
              <a:stretch>
                <a:fillRect/>
              </a:stretch>
            </a:blipFill>
          </p:spPr>
          <p:txBody>
            <a:bodyPr wrap="square" lIns="0" tIns="0" rIns="0" bIns="0" rtlCol="0"/>
            <a:lstStyle/>
            <a:p>
              <a:endParaRPr sz="1269"/>
            </a:p>
          </p:txBody>
        </p:sp>
        <p:sp>
          <p:nvSpPr>
            <p:cNvPr id="17" name="bg object 26">
              <a:extLst>
                <a:ext uri="{FF2B5EF4-FFF2-40B4-BE49-F238E27FC236}">
                  <a16:creationId xmlns:a16="http://schemas.microsoft.com/office/drawing/2014/main" id="{FF50C68A-1BC7-4251-9DBD-A24569829E6B}"/>
                </a:ext>
              </a:extLst>
            </p:cNvPr>
            <p:cNvSpPr/>
            <p:nvPr/>
          </p:nvSpPr>
          <p:spPr>
            <a:xfrm>
              <a:off x="6461753" y="6616560"/>
              <a:ext cx="243662" cy="223443"/>
            </a:xfrm>
            <a:prstGeom prst="rect">
              <a:avLst/>
            </a:prstGeom>
            <a:blipFill>
              <a:blip r:embed="rId9" cstate="print"/>
              <a:stretch>
                <a:fillRect/>
              </a:stretch>
            </a:blipFill>
          </p:spPr>
          <p:txBody>
            <a:bodyPr wrap="square" lIns="0" tIns="0" rIns="0" bIns="0" rtlCol="0"/>
            <a:lstStyle/>
            <a:p>
              <a:endParaRPr sz="1269"/>
            </a:p>
          </p:txBody>
        </p:sp>
        <p:sp>
          <p:nvSpPr>
            <p:cNvPr id="18" name="bg object 27">
              <a:extLst>
                <a:ext uri="{FF2B5EF4-FFF2-40B4-BE49-F238E27FC236}">
                  <a16:creationId xmlns:a16="http://schemas.microsoft.com/office/drawing/2014/main" id="{52335262-6125-4C3E-BA7B-EFB06224C0A5}"/>
                </a:ext>
              </a:extLst>
            </p:cNvPr>
            <p:cNvSpPr/>
            <p:nvPr/>
          </p:nvSpPr>
          <p:spPr>
            <a:xfrm>
              <a:off x="3986034" y="6956628"/>
              <a:ext cx="601980" cy="146685"/>
            </a:xfrm>
            <a:custGeom>
              <a:avLst/>
              <a:gdLst/>
              <a:ahLst/>
              <a:cxnLst/>
              <a:rect l="l" t="t" r="r" b="b"/>
              <a:pathLst>
                <a:path w="601979" h="146684">
                  <a:moveTo>
                    <a:pt x="101320" y="100990"/>
                  </a:moveTo>
                  <a:lnTo>
                    <a:pt x="65024" y="73825"/>
                  </a:lnTo>
                  <a:lnTo>
                    <a:pt x="46609" y="69291"/>
                  </a:lnTo>
                  <a:lnTo>
                    <a:pt x="39903" y="67398"/>
                  </a:lnTo>
                  <a:lnTo>
                    <a:pt x="29921" y="63893"/>
                  </a:lnTo>
                  <a:lnTo>
                    <a:pt x="25768" y="61366"/>
                  </a:lnTo>
                  <a:lnTo>
                    <a:pt x="19164" y="54749"/>
                  </a:lnTo>
                  <a:lnTo>
                    <a:pt x="17500" y="50368"/>
                  </a:lnTo>
                  <a:lnTo>
                    <a:pt x="17500" y="37655"/>
                  </a:lnTo>
                  <a:lnTo>
                    <a:pt x="53479" y="20231"/>
                  </a:lnTo>
                  <a:lnTo>
                    <a:pt x="59702" y="20231"/>
                  </a:lnTo>
                  <a:lnTo>
                    <a:pt x="66065" y="21170"/>
                  </a:lnTo>
                  <a:lnTo>
                    <a:pt x="79006" y="24917"/>
                  </a:lnTo>
                  <a:lnTo>
                    <a:pt x="85115" y="27749"/>
                  </a:lnTo>
                  <a:lnTo>
                    <a:pt x="90817" y="31508"/>
                  </a:lnTo>
                  <a:lnTo>
                    <a:pt x="95694" y="20040"/>
                  </a:lnTo>
                  <a:lnTo>
                    <a:pt x="90246" y="16281"/>
                  </a:lnTo>
                  <a:lnTo>
                    <a:pt x="83794" y="13322"/>
                  </a:lnTo>
                  <a:lnTo>
                    <a:pt x="68872" y="9042"/>
                  </a:lnTo>
                  <a:lnTo>
                    <a:pt x="61264" y="7962"/>
                  </a:lnTo>
                  <a:lnTo>
                    <a:pt x="53479" y="7962"/>
                  </a:lnTo>
                  <a:lnTo>
                    <a:pt x="12382" y="20904"/>
                  </a:lnTo>
                  <a:lnTo>
                    <a:pt x="3314" y="38430"/>
                  </a:lnTo>
                  <a:lnTo>
                    <a:pt x="3314" y="53746"/>
                  </a:lnTo>
                  <a:lnTo>
                    <a:pt x="42697" y="81902"/>
                  </a:lnTo>
                  <a:lnTo>
                    <a:pt x="58547" y="85877"/>
                  </a:lnTo>
                  <a:lnTo>
                    <a:pt x="65214" y="87795"/>
                  </a:lnTo>
                  <a:lnTo>
                    <a:pt x="74815" y="91313"/>
                  </a:lnTo>
                  <a:lnTo>
                    <a:pt x="78854" y="93814"/>
                  </a:lnTo>
                  <a:lnTo>
                    <a:pt x="85483" y="100291"/>
                  </a:lnTo>
                  <a:lnTo>
                    <a:pt x="87122" y="104635"/>
                  </a:lnTo>
                  <a:lnTo>
                    <a:pt x="87122" y="117221"/>
                  </a:lnTo>
                  <a:lnTo>
                    <a:pt x="50571" y="134188"/>
                  </a:lnTo>
                  <a:lnTo>
                    <a:pt x="44107" y="133908"/>
                  </a:lnTo>
                  <a:lnTo>
                    <a:pt x="5626" y="117652"/>
                  </a:lnTo>
                  <a:lnTo>
                    <a:pt x="0" y="128739"/>
                  </a:lnTo>
                  <a:lnTo>
                    <a:pt x="35725" y="145224"/>
                  </a:lnTo>
                  <a:lnTo>
                    <a:pt x="50571" y="146443"/>
                  </a:lnTo>
                  <a:lnTo>
                    <a:pt x="58610" y="146138"/>
                  </a:lnTo>
                  <a:lnTo>
                    <a:pt x="99479" y="122415"/>
                  </a:lnTo>
                  <a:lnTo>
                    <a:pt x="101320" y="116179"/>
                  </a:lnTo>
                  <a:lnTo>
                    <a:pt x="101320" y="100990"/>
                  </a:lnTo>
                  <a:close/>
                </a:path>
                <a:path w="601979" h="146684">
                  <a:moveTo>
                    <a:pt x="215887" y="94119"/>
                  </a:moveTo>
                  <a:lnTo>
                    <a:pt x="201879" y="57556"/>
                  </a:lnTo>
                  <a:lnTo>
                    <a:pt x="201879" y="86347"/>
                  </a:lnTo>
                  <a:lnTo>
                    <a:pt x="201879" y="101904"/>
                  </a:lnTo>
                  <a:lnTo>
                    <a:pt x="177736" y="132346"/>
                  </a:lnTo>
                  <a:lnTo>
                    <a:pt x="171221" y="133997"/>
                  </a:lnTo>
                  <a:lnTo>
                    <a:pt x="156705" y="133997"/>
                  </a:lnTo>
                  <a:lnTo>
                    <a:pt x="127495" y="108839"/>
                  </a:lnTo>
                  <a:lnTo>
                    <a:pt x="125844" y="101904"/>
                  </a:lnTo>
                  <a:lnTo>
                    <a:pt x="125844" y="86347"/>
                  </a:lnTo>
                  <a:lnTo>
                    <a:pt x="150190" y="55905"/>
                  </a:lnTo>
                  <a:lnTo>
                    <a:pt x="156705" y="54254"/>
                  </a:lnTo>
                  <a:lnTo>
                    <a:pt x="171221" y="54254"/>
                  </a:lnTo>
                  <a:lnTo>
                    <a:pt x="200253" y="79425"/>
                  </a:lnTo>
                  <a:lnTo>
                    <a:pt x="201879" y="86347"/>
                  </a:lnTo>
                  <a:lnTo>
                    <a:pt x="201879" y="57556"/>
                  </a:lnTo>
                  <a:lnTo>
                    <a:pt x="163957" y="42202"/>
                  </a:lnTo>
                  <a:lnTo>
                    <a:pt x="156743" y="42621"/>
                  </a:lnTo>
                  <a:lnTo>
                    <a:pt x="122364" y="61696"/>
                  </a:lnTo>
                  <a:lnTo>
                    <a:pt x="111836" y="94119"/>
                  </a:lnTo>
                  <a:lnTo>
                    <a:pt x="112268" y="101422"/>
                  </a:lnTo>
                  <a:lnTo>
                    <a:pt x="131699" y="135864"/>
                  </a:lnTo>
                  <a:lnTo>
                    <a:pt x="163957" y="146253"/>
                  </a:lnTo>
                  <a:lnTo>
                    <a:pt x="171170" y="145834"/>
                  </a:lnTo>
                  <a:lnTo>
                    <a:pt x="198348" y="133997"/>
                  </a:lnTo>
                  <a:lnTo>
                    <a:pt x="201180" y="131546"/>
                  </a:lnTo>
                  <a:lnTo>
                    <a:pt x="215468" y="101422"/>
                  </a:lnTo>
                  <a:lnTo>
                    <a:pt x="215887" y="94119"/>
                  </a:lnTo>
                  <a:close/>
                </a:path>
                <a:path w="601979" h="146684">
                  <a:moveTo>
                    <a:pt x="348716" y="139052"/>
                  </a:moveTo>
                  <a:lnTo>
                    <a:pt x="343852" y="129133"/>
                  </a:lnTo>
                  <a:lnTo>
                    <a:pt x="341909" y="130835"/>
                  </a:lnTo>
                  <a:lnTo>
                    <a:pt x="339598" y="132118"/>
                  </a:lnTo>
                  <a:lnTo>
                    <a:pt x="334276" y="133934"/>
                  </a:lnTo>
                  <a:lnTo>
                    <a:pt x="331533" y="134391"/>
                  </a:lnTo>
                  <a:lnTo>
                    <a:pt x="322973" y="134391"/>
                  </a:lnTo>
                  <a:lnTo>
                    <a:pt x="318579" y="132803"/>
                  </a:lnTo>
                  <a:lnTo>
                    <a:pt x="312496" y="126453"/>
                  </a:lnTo>
                  <a:lnTo>
                    <a:pt x="310972" y="121805"/>
                  </a:lnTo>
                  <a:lnTo>
                    <a:pt x="310972" y="54648"/>
                  </a:lnTo>
                  <a:lnTo>
                    <a:pt x="342099" y="54648"/>
                  </a:lnTo>
                  <a:lnTo>
                    <a:pt x="342099" y="42976"/>
                  </a:lnTo>
                  <a:lnTo>
                    <a:pt x="310972" y="42976"/>
                  </a:lnTo>
                  <a:lnTo>
                    <a:pt x="310972" y="20612"/>
                  </a:lnTo>
                  <a:lnTo>
                    <a:pt x="297167" y="20612"/>
                  </a:lnTo>
                  <a:lnTo>
                    <a:pt x="297167" y="42976"/>
                  </a:lnTo>
                  <a:lnTo>
                    <a:pt x="278892" y="42976"/>
                  </a:lnTo>
                  <a:lnTo>
                    <a:pt x="252260" y="42989"/>
                  </a:lnTo>
                  <a:lnTo>
                    <a:pt x="252260" y="24574"/>
                  </a:lnTo>
                  <a:lnTo>
                    <a:pt x="253758" y="19761"/>
                  </a:lnTo>
                  <a:lnTo>
                    <a:pt x="256819" y="16522"/>
                  </a:lnTo>
                  <a:lnTo>
                    <a:pt x="259867" y="13284"/>
                  </a:lnTo>
                  <a:lnTo>
                    <a:pt x="264363" y="11671"/>
                  </a:lnTo>
                  <a:lnTo>
                    <a:pt x="276415" y="11671"/>
                  </a:lnTo>
                  <a:lnTo>
                    <a:pt x="281470" y="13360"/>
                  </a:lnTo>
                  <a:lnTo>
                    <a:pt x="285508" y="16725"/>
                  </a:lnTo>
                  <a:lnTo>
                    <a:pt x="290182" y="6413"/>
                  </a:lnTo>
                  <a:lnTo>
                    <a:pt x="287693" y="4330"/>
                  </a:lnTo>
                  <a:lnTo>
                    <a:pt x="284657" y="2768"/>
                  </a:lnTo>
                  <a:lnTo>
                    <a:pt x="277406" y="558"/>
                  </a:lnTo>
                  <a:lnTo>
                    <a:pt x="273634" y="0"/>
                  </a:lnTo>
                  <a:lnTo>
                    <a:pt x="259892" y="0"/>
                  </a:lnTo>
                  <a:lnTo>
                    <a:pt x="252272" y="2730"/>
                  </a:lnTo>
                  <a:lnTo>
                    <a:pt x="241515" y="13614"/>
                  </a:lnTo>
                  <a:lnTo>
                    <a:pt x="238810" y="20993"/>
                  </a:lnTo>
                  <a:lnTo>
                    <a:pt x="238810" y="42989"/>
                  </a:lnTo>
                  <a:lnTo>
                    <a:pt x="220535" y="42989"/>
                  </a:lnTo>
                  <a:lnTo>
                    <a:pt x="220535" y="54660"/>
                  </a:lnTo>
                  <a:lnTo>
                    <a:pt x="238810" y="54660"/>
                  </a:lnTo>
                  <a:lnTo>
                    <a:pt x="238810" y="145275"/>
                  </a:lnTo>
                  <a:lnTo>
                    <a:pt x="252628" y="145275"/>
                  </a:lnTo>
                  <a:lnTo>
                    <a:pt x="252628" y="54660"/>
                  </a:lnTo>
                  <a:lnTo>
                    <a:pt x="283743" y="54660"/>
                  </a:lnTo>
                  <a:lnTo>
                    <a:pt x="297167" y="54648"/>
                  </a:lnTo>
                  <a:lnTo>
                    <a:pt x="297167" y="125958"/>
                  </a:lnTo>
                  <a:lnTo>
                    <a:pt x="299758" y="133286"/>
                  </a:lnTo>
                  <a:lnTo>
                    <a:pt x="310134" y="143649"/>
                  </a:lnTo>
                  <a:lnTo>
                    <a:pt x="317525" y="146253"/>
                  </a:lnTo>
                  <a:lnTo>
                    <a:pt x="331279" y="146253"/>
                  </a:lnTo>
                  <a:lnTo>
                    <a:pt x="335267" y="145630"/>
                  </a:lnTo>
                  <a:lnTo>
                    <a:pt x="342900" y="143179"/>
                  </a:lnTo>
                  <a:lnTo>
                    <a:pt x="346113" y="141401"/>
                  </a:lnTo>
                  <a:lnTo>
                    <a:pt x="348716" y="139052"/>
                  </a:lnTo>
                  <a:close/>
                </a:path>
                <a:path w="601979" h="146684">
                  <a:moveTo>
                    <a:pt x="514426" y="42989"/>
                  </a:moveTo>
                  <a:lnTo>
                    <a:pt x="501764" y="42989"/>
                  </a:lnTo>
                  <a:lnTo>
                    <a:pt x="469290" y="129908"/>
                  </a:lnTo>
                  <a:lnTo>
                    <a:pt x="436626" y="42989"/>
                  </a:lnTo>
                  <a:lnTo>
                    <a:pt x="424764" y="42989"/>
                  </a:lnTo>
                  <a:lnTo>
                    <a:pt x="391896" y="129908"/>
                  </a:lnTo>
                  <a:lnTo>
                    <a:pt x="359791" y="42989"/>
                  </a:lnTo>
                  <a:lnTo>
                    <a:pt x="346570" y="42989"/>
                  </a:lnTo>
                  <a:lnTo>
                    <a:pt x="385076" y="145288"/>
                  </a:lnTo>
                  <a:lnTo>
                    <a:pt x="398119" y="145288"/>
                  </a:lnTo>
                  <a:lnTo>
                    <a:pt x="430390" y="61468"/>
                  </a:lnTo>
                  <a:lnTo>
                    <a:pt x="462686" y="145288"/>
                  </a:lnTo>
                  <a:lnTo>
                    <a:pt x="475691" y="145288"/>
                  </a:lnTo>
                  <a:lnTo>
                    <a:pt x="514426" y="42989"/>
                  </a:lnTo>
                  <a:close/>
                </a:path>
                <a:path w="601979" h="146684">
                  <a:moveTo>
                    <a:pt x="601726" y="81876"/>
                  </a:moveTo>
                  <a:lnTo>
                    <a:pt x="601052" y="72656"/>
                  </a:lnTo>
                  <a:lnTo>
                    <a:pt x="599046" y="64643"/>
                  </a:lnTo>
                  <a:lnTo>
                    <a:pt x="595693" y="57835"/>
                  </a:lnTo>
                  <a:lnTo>
                    <a:pt x="592721" y="54254"/>
                  </a:lnTo>
                  <a:lnTo>
                    <a:pt x="591032" y="52209"/>
                  </a:lnTo>
                  <a:lnTo>
                    <a:pt x="585101" y="47828"/>
                  </a:lnTo>
                  <a:lnTo>
                    <a:pt x="577989" y="44704"/>
                  </a:lnTo>
                  <a:lnTo>
                    <a:pt x="569722" y="42824"/>
                  </a:lnTo>
                  <a:lnTo>
                    <a:pt x="560298" y="42202"/>
                  </a:lnTo>
                  <a:lnTo>
                    <a:pt x="552246" y="42202"/>
                  </a:lnTo>
                  <a:lnTo>
                    <a:pt x="544614" y="43408"/>
                  </a:lnTo>
                  <a:lnTo>
                    <a:pt x="530098" y="48196"/>
                  </a:lnTo>
                  <a:lnTo>
                    <a:pt x="523875" y="51612"/>
                  </a:lnTo>
                  <a:lnTo>
                    <a:pt x="518680" y="56019"/>
                  </a:lnTo>
                  <a:lnTo>
                    <a:pt x="524903" y="66306"/>
                  </a:lnTo>
                  <a:lnTo>
                    <a:pt x="529183" y="62560"/>
                  </a:lnTo>
                  <a:lnTo>
                    <a:pt x="534289" y="59613"/>
                  </a:lnTo>
                  <a:lnTo>
                    <a:pt x="546239" y="55321"/>
                  </a:lnTo>
                  <a:lnTo>
                    <a:pt x="552450" y="54254"/>
                  </a:lnTo>
                  <a:lnTo>
                    <a:pt x="568401" y="54254"/>
                  </a:lnTo>
                  <a:lnTo>
                    <a:pt x="575602" y="56553"/>
                  </a:lnTo>
                  <a:lnTo>
                    <a:pt x="585444" y="65760"/>
                  </a:lnTo>
                  <a:lnTo>
                    <a:pt x="587921" y="72491"/>
                  </a:lnTo>
                  <a:lnTo>
                    <a:pt x="587921" y="87503"/>
                  </a:lnTo>
                  <a:lnTo>
                    <a:pt x="587921" y="97828"/>
                  </a:lnTo>
                  <a:lnTo>
                    <a:pt x="587921" y="114554"/>
                  </a:lnTo>
                  <a:lnTo>
                    <a:pt x="585177" y="121285"/>
                  </a:lnTo>
                  <a:lnTo>
                    <a:pt x="581025" y="126453"/>
                  </a:lnTo>
                  <a:lnTo>
                    <a:pt x="569887" y="133565"/>
                  </a:lnTo>
                  <a:lnTo>
                    <a:pt x="563206" y="135356"/>
                  </a:lnTo>
                  <a:lnTo>
                    <a:pt x="547281" y="135356"/>
                  </a:lnTo>
                  <a:lnTo>
                    <a:pt x="540918" y="133642"/>
                  </a:lnTo>
                  <a:lnTo>
                    <a:pt x="531825" y="126771"/>
                  </a:lnTo>
                  <a:lnTo>
                    <a:pt x="529564" y="122085"/>
                  </a:lnTo>
                  <a:lnTo>
                    <a:pt x="529564" y="116103"/>
                  </a:lnTo>
                  <a:lnTo>
                    <a:pt x="531202" y="108102"/>
                  </a:lnTo>
                  <a:lnTo>
                    <a:pt x="536117" y="102400"/>
                  </a:lnTo>
                  <a:lnTo>
                    <a:pt x="544322" y="98971"/>
                  </a:lnTo>
                  <a:lnTo>
                    <a:pt x="555815" y="97828"/>
                  </a:lnTo>
                  <a:lnTo>
                    <a:pt x="587921" y="97828"/>
                  </a:lnTo>
                  <a:lnTo>
                    <a:pt x="587921" y="87503"/>
                  </a:lnTo>
                  <a:lnTo>
                    <a:pt x="555434" y="87503"/>
                  </a:lnTo>
                  <a:lnTo>
                    <a:pt x="545820" y="88011"/>
                  </a:lnTo>
                  <a:lnTo>
                    <a:pt x="515962" y="107810"/>
                  </a:lnTo>
                  <a:lnTo>
                    <a:pt x="515962" y="125450"/>
                  </a:lnTo>
                  <a:lnTo>
                    <a:pt x="553288" y="146265"/>
                  </a:lnTo>
                  <a:lnTo>
                    <a:pt x="561594" y="146265"/>
                  </a:lnTo>
                  <a:lnTo>
                    <a:pt x="568769" y="144767"/>
                  </a:lnTo>
                  <a:lnTo>
                    <a:pt x="580821" y="138785"/>
                  </a:lnTo>
                  <a:lnTo>
                    <a:pt x="584581" y="135356"/>
                  </a:lnTo>
                  <a:lnTo>
                    <a:pt x="585381" y="134632"/>
                  </a:lnTo>
                  <a:lnTo>
                    <a:pt x="588505" y="129324"/>
                  </a:lnTo>
                  <a:lnTo>
                    <a:pt x="588505" y="145275"/>
                  </a:lnTo>
                  <a:lnTo>
                    <a:pt x="601726" y="145275"/>
                  </a:lnTo>
                  <a:lnTo>
                    <a:pt x="601726" y="129324"/>
                  </a:lnTo>
                  <a:lnTo>
                    <a:pt x="601726" y="97828"/>
                  </a:lnTo>
                  <a:lnTo>
                    <a:pt x="601726" y="81876"/>
                  </a:lnTo>
                  <a:close/>
                </a:path>
              </a:pathLst>
            </a:custGeom>
            <a:solidFill>
              <a:srgbClr val="394A4E"/>
            </a:solidFill>
          </p:spPr>
          <p:txBody>
            <a:bodyPr wrap="square" lIns="0" tIns="0" rIns="0" bIns="0" rtlCol="0"/>
            <a:lstStyle/>
            <a:p>
              <a:endParaRPr sz="1269"/>
            </a:p>
          </p:txBody>
        </p:sp>
        <p:sp>
          <p:nvSpPr>
            <p:cNvPr id="19" name="bg object 28">
              <a:extLst>
                <a:ext uri="{FF2B5EF4-FFF2-40B4-BE49-F238E27FC236}">
                  <a16:creationId xmlns:a16="http://schemas.microsoft.com/office/drawing/2014/main" id="{CC86B53F-DE23-4FB8-B8FF-4177004D092F}"/>
                </a:ext>
              </a:extLst>
            </p:cNvPr>
            <p:cNvSpPr/>
            <p:nvPr/>
          </p:nvSpPr>
          <p:spPr>
            <a:xfrm>
              <a:off x="4617708" y="6998829"/>
              <a:ext cx="157140" cy="104051"/>
            </a:xfrm>
            <a:prstGeom prst="rect">
              <a:avLst/>
            </a:prstGeom>
            <a:blipFill>
              <a:blip r:embed="rId10" cstate="print"/>
              <a:stretch>
                <a:fillRect/>
              </a:stretch>
            </a:blipFill>
          </p:spPr>
          <p:txBody>
            <a:bodyPr wrap="square" lIns="0" tIns="0" rIns="0" bIns="0" rtlCol="0"/>
            <a:lstStyle/>
            <a:p>
              <a:endParaRPr sz="1269"/>
            </a:p>
          </p:txBody>
        </p:sp>
        <p:sp>
          <p:nvSpPr>
            <p:cNvPr id="20" name="bg object 29">
              <a:extLst>
                <a:ext uri="{FF2B5EF4-FFF2-40B4-BE49-F238E27FC236}">
                  <a16:creationId xmlns:a16="http://schemas.microsoft.com/office/drawing/2014/main" id="{07884EEF-A27B-4667-9C9B-EE3CD819376C}"/>
                </a:ext>
              </a:extLst>
            </p:cNvPr>
            <p:cNvSpPr/>
            <p:nvPr/>
          </p:nvSpPr>
          <p:spPr>
            <a:xfrm>
              <a:off x="4940637" y="7039028"/>
              <a:ext cx="14604" cy="62230"/>
            </a:xfrm>
            <a:custGeom>
              <a:avLst/>
              <a:gdLst/>
              <a:ahLst/>
              <a:cxnLst/>
              <a:rect l="l" t="t" r="r" b="b"/>
              <a:pathLst>
                <a:path w="14604" h="62229">
                  <a:moveTo>
                    <a:pt x="0" y="62229"/>
                  </a:moveTo>
                  <a:lnTo>
                    <a:pt x="14389" y="62229"/>
                  </a:lnTo>
                  <a:lnTo>
                    <a:pt x="14389" y="0"/>
                  </a:lnTo>
                  <a:lnTo>
                    <a:pt x="0" y="0"/>
                  </a:lnTo>
                  <a:lnTo>
                    <a:pt x="0" y="62229"/>
                  </a:lnTo>
                  <a:close/>
                </a:path>
              </a:pathLst>
            </a:custGeom>
            <a:solidFill>
              <a:srgbClr val="394A4E"/>
            </a:solidFill>
          </p:spPr>
          <p:txBody>
            <a:bodyPr wrap="square" lIns="0" tIns="0" rIns="0" bIns="0" rtlCol="0"/>
            <a:lstStyle/>
            <a:p>
              <a:endParaRPr sz="1269"/>
            </a:p>
          </p:txBody>
        </p:sp>
        <p:sp>
          <p:nvSpPr>
            <p:cNvPr id="21" name="bg object 30">
              <a:extLst>
                <a:ext uri="{FF2B5EF4-FFF2-40B4-BE49-F238E27FC236}">
                  <a16:creationId xmlns:a16="http://schemas.microsoft.com/office/drawing/2014/main" id="{E2C6A677-0BE3-47C6-9D3D-C63C93D59D7B}"/>
                </a:ext>
              </a:extLst>
            </p:cNvPr>
            <p:cNvSpPr/>
            <p:nvPr/>
          </p:nvSpPr>
          <p:spPr>
            <a:xfrm>
              <a:off x="4940630" y="6965378"/>
              <a:ext cx="114300" cy="135890"/>
            </a:xfrm>
            <a:custGeom>
              <a:avLst/>
              <a:gdLst/>
              <a:ahLst/>
              <a:cxnLst/>
              <a:rect l="l" t="t" r="r" b="b"/>
              <a:pathLst>
                <a:path w="114300" h="135890">
                  <a:moveTo>
                    <a:pt x="113766" y="0"/>
                  </a:moveTo>
                  <a:lnTo>
                    <a:pt x="99580" y="0"/>
                  </a:lnTo>
                  <a:lnTo>
                    <a:pt x="99580" y="60960"/>
                  </a:lnTo>
                  <a:lnTo>
                    <a:pt x="14389" y="60960"/>
                  </a:lnTo>
                  <a:lnTo>
                    <a:pt x="14389" y="0"/>
                  </a:lnTo>
                  <a:lnTo>
                    <a:pt x="0" y="0"/>
                  </a:lnTo>
                  <a:lnTo>
                    <a:pt x="0" y="60960"/>
                  </a:lnTo>
                  <a:lnTo>
                    <a:pt x="0" y="73660"/>
                  </a:lnTo>
                  <a:lnTo>
                    <a:pt x="99580" y="73660"/>
                  </a:lnTo>
                  <a:lnTo>
                    <a:pt x="99580" y="135890"/>
                  </a:lnTo>
                  <a:lnTo>
                    <a:pt x="113766" y="135890"/>
                  </a:lnTo>
                  <a:lnTo>
                    <a:pt x="113766" y="73660"/>
                  </a:lnTo>
                  <a:lnTo>
                    <a:pt x="113766" y="60960"/>
                  </a:lnTo>
                  <a:lnTo>
                    <a:pt x="113766" y="0"/>
                  </a:lnTo>
                  <a:close/>
                </a:path>
              </a:pathLst>
            </a:custGeom>
            <a:solidFill>
              <a:srgbClr val="394A4E"/>
            </a:solidFill>
          </p:spPr>
          <p:txBody>
            <a:bodyPr wrap="square" lIns="0" tIns="0" rIns="0" bIns="0" rtlCol="0"/>
            <a:lstStyle/>
            <a:p>
              <a:endParaRPr sz="1269"/>
            </a:p>
          </p:txBody>
        </p:sp>
        <p:sp>
          <p:nvSpPr>
            <p:cNvPr id="22" name="bg object 31">
              <a:extLst>
                <a:ext uri="{FF2B5EF4-FFF2-40B4-BE49-F238E27FC236}">
                  <a16:creationId xmlns:a16="http://schemas.microsoft.com/office/drawing/2014/main" id="{BDDF2334-4E41-4E90-AE75-7C910739D87B}"/>
                </a:ext>
              </a:extLst>
            </p:cNvPr>
            <p:cNvSpPr/>
            <p:nvPr/>
          </p:nvSpPr>
          <p:spPr>
            <a:xfrm>
              <a:off x="5079699" y="6998431"/>
              <a:ext cx="85763" cy="104063"/>
            </a:xfrm>
            <a:prstGeom prst="rect">
              <a:avLst/>
            </a:prstGeom>
            <a:blipFill>
              <a:blip r:embed="rId11" cstate="print"/>
              <a:stretch>
                <a:fillRect/>
              </a:stretch>
            </a:blipFill>
          </p:spPr>
          <p:txBody>
            <a:bodyPr wrap="square" lIns="0" tIns="0" rIns="0" bIns="0" rtlCol="0"/>
            <a:lstStyle/>
            <a:p>
              <a:endParaRPr sz="1269"/>
            </a:p>
          </p:txBody>
        </p:sp>
        <p:sp>
          <p:nvSpPr>
            <p:cNvPr id="23" name="bg object 32">
              <a:extLst>
                <a:ext uri="{FF2B5EF4-FFF2-40B4-BE49-F238E27FC236}">
                  <a16:creationId xmlns:a16="http://schemas.microsoft.com/office/drawing/2014/main" id="{915F53F6-F1BC-46B8-A864-D6DA93C096C2}"/>
                </a:ext>
              </a:extLst>
            </p:cNvPr>
            <p:cNvSpPr/>
            <p:nvPr/>
          </p:nvSpPr>
          <p:spPr>
            <a:xfrm>
              <a:off x="5195396" y="6957212"/>
              <a:ext cx="429615" cy="145282"/>
            </a:xfrm>
            <a:prstGeom prst="rect">
              <a:avLst/>
            </a:prstGeom>
            <a:blipFill>
              <a:blip r:embed="rId12" cstate="print"/>
              <a:stretch>
                <a:fillRect/>
              </a:stretch>
            </a:blipFill>
          </p:spPr>
          <p:txBody>
            <a:bodyPr wrap="square" lIns="0" tIns="0" rIns="0" bIns="0" rtlCol="0"/>
            <a:lstStyle/>
            <a:p>
              <a:endParaRPr sz="1269"/>
            </a:p>
          </p:txBody>
        </p:sp>
        <p:sp>
          <p:nvSpPr>
            <p:cNvPr id="24" name="bg object 33">
              <a:extLst>
                <a:ext uri="{FF2B5EF4-FFF2-40B4-BE49-F238E27FC236}">
                  <a16:creationId xmlns:a16="http://schemas.microsoft.com/office/drawing/2014/main" id="{CA5AFA25-FA4C-4EA2-ACAA-603687C7AA44}"/>
                </a:ext>
              </a:extLst>
            </p:cNvPr>
            <p:cNvSpPr/>
            <p:nvPr/>
          </p:nvSpPr>
          <p:spPr>
            <a:xfrm>
              <a:off x="5654962" y="6998434"/>
              <a:ext cx="157125" cy="104051"/>
            </a:xfrm>
            <a:prstGeom prst="rect">
              <a:avLst/>
            </a:prstGeom>
            <a:blipFill>
              <a:blip r:embed="rId13" cstate="print"/>
              <a:stretch>
                <a:fillRect/>
              </a:stretch>
            </a:blipFill>
          </p:spPr>
          <p:txBody>
            <a:bodyPr wrap="square" lIns="0" tIns="0" rIns="0" bIns="0" rtlCol="0"/>
            <a:lstStyle/>
            <a:p>
              <a:endParaRPr sz="1269"/>
            </a:p>
          </p:txBody>
        </p:sp>
        <p:sp>
          <p:nvSpPr>
            <p:cNvPr id="25" name="bg object 34">
              <a:extLst>
                <a:ext uri="{FF2B5EF4-FFF2-40B4-BE49-F238E27FC236}">
                  <a16:creationId xmlns:a16="http://schemas.microsoft.com/office/drawing/2014/main" id="{C928F008-2278-4224-AE9E-EB8705DAFCD8}"/>
                </a:ext>
              </a:extLst>
            </p:cNvPr>
            <p:cNvSpPr/>
            <p:nvPr/>
          </p:nvSpPr>
          <p:spPr>
            <a:xfrm>
              <a:off x="5977892" y="6964099"/>
              <a:ext cx="211373" cy="138480"/>
            </a:xfrm>
            <a:prstGeom prst="rect">
              <a:avLst/>
            </a:prstGeom>
            <a:blipFill>
              <a:blip r:embed="rId14" cstate="print"/>
              <a:stretch>
                <a:fillRect/>
              </a:stretch>
            </a:blipFill>
          </p:spPr>
          <p:txBody>
            <a:bodyPr wrap="square" lIns="0" tIns="0" rIns="0" bIns="0" rtlCol="0"/>
            <a:lstStyle/>
            <a:p>
              <a:endParaRPr sz="1269"/>
            </a:p>
          </p:txBody>
        </p:sp>
        <p:sp>
          <p:nvSpPr>
            <p:cNvPr id="26" name="bg object 35">
              <a:extLst>
                <a:ext uri="{FF2B5EF4-FFF2-40B4-BE49-F238E27FC236}">
                  <a16:creationId xmlns:a16="http://schemas.microsoft.com/office/drawing/2014/main" id="{5F94E5FF-A1B3-4A8D-8A7C-6422FAB540AB}"/>
                </a:ext>
              </a:extLst>
            </p:cNvPr>
            <p:cNvSpPr/>
            <p:nvPr/>
          </p:nvSpPr>
          <p:spPr>
            <a:xfrm>
              <a:off x="6209902" y="6957123"/>
              <a:ext cx="495510" cy="145267"/>
            </a:xfrm>
            <a:prstGeom prst="rect">
              <a:avLst/>
            </a:prstGeom>
            <a:blipFill>
              <a:blip r:embed="rId15" cstate="print"/>
              <a:stretch>
                <a:fillRect/>
              </a:stretch>
            </a:blipFill>
          </p:spPr>
          <p:txBody>
            <a:bodyPr wrap="square" lIns="0" tIns="0" rIns="0" bIns="0" rtlCol="0"/>
            <a:lstStyle/>
            <a:p>
              <a:endParaRPr sz="1269"/>
            </a:p>
          </p:txBody>
        </p:sp>
        <p:sp>
          <p:nvSpPr>
            <p:cNvPr id="27" name="bg object 36">
              <a:extLst>
                <a:ext uri="{FF2B5EF4-FFF2-40B4-BE49-F238E27FC236}">
                  <a16:creationId xmlns:a16="http://schemas.microsoft.com/office/drawing/2014/main" id="{0F42E609-1EA1-4AB9-913F-17AB42527298}"/>
                </a:ext>
              </a:extLst>
            </p:cNvPr>
            <p:cNvSpPr/>
            <p:nvPr/>
          </p:nvSpPr>
          <p:spPr>
            <a:xfrm>
              <a:off x="4815166" y="7035063"/>
              <a:ext cx="85725" cy="9525"/>
            </a:xfrm>
            <a:custGeom>
              <a:avLst/>
              <a:gdLst/>
              <a:ahLst/>
              <a:cxnLst/>
              <a:rect l="l" t="t" r="r" b="b"/>
              <a:pathLst>
                <a:path w="85725" h="9525">
                  <a:moveTo>
                    <a:pt x="85128" y="0"/>
                  </a:moveTo>
                  <a:lnTo>
                    <a:pt x="0" y="0"/>
                  </a:lnTo>
                  <a:lnTo>
                    <a:pt x="0" y="9270"/>
                  </a:lnTo>
                  <a:lnTo>
                    <a:pt x="85128" y="9270"/>
                  </a:lnTo>
                  <a:lnTo>
                    <a:pt x="85128" y="0"/>
                  </a:lnTo>
                  <a:close/>
                </a:path>
              </a:pathLst>
            </a:custGeom>
            <a:solidFill>
              <a:srgbClr val="F6D661"/>
            </a:solidFill>
          </p:spPr>
          <p:txBody>
            <a:bodyPr wrap="square" lIns="0" tIns="0" rIns="0" bIns="0" rtlCol="0"/>
            <a:lstStyle/>
            <a:p>
              <a:endParaRPr sz="1269"/>
            </a:p>
          </p:txBody>
        </p:sp>
        <p:sp>
          <p:nvSpPr>
            <p:cNvPr id="28" name="bg object 37">
              <a:extLst>
                <a:ext uri="{FF2B5EF4-FFF2-40B4-BE49-F238E27FC236}">
                  <a16:creationId xmlns:a16="http://schemas.microsoft.com/office/drawing/2014/main" id="{B37DE213-2DD1-45F2-BEDE-F54D2DD245C5}"/>
                </a:ext>
              </a:extLst>
            </p:cNvPr>
            <p:cNvSpPr/>
            <p:nvPr/>
          </p:nvSpPr>
          <p:spPr>
            <a:xfrm>
              <a:off x="5852452" y="7035063"/>
              <a:ext cx="85725" cy="9525"/>
            </a:xfrm>
            <a:custGeom>
              <a:avLst/>
              <a:gdLst/>
              <a:ahLst/>
              <a:cxnLst/>
              <a:rect l="l" t="t" r="r" b="b"/>
              <a:pathLst>
                <a:path w="85725" h="9525">
                  <a:moveTo>
                    <a:pt x="85102" y="0"/>
                  </a:moveTo>
                  <a:lnTo>
                    <a:pt x="0" y="0"/>
                  </a:lnTo>
                  <a:lnTo>
                    <a:pt x="0" y="9270"/>
                  </a:lnTo>
                  <a:lnTo>
                    <a:pt x="85102" y="9270"/>
                  </a:lnTo>
                  <a:lnTo>
                    <a:pt x="85102" y="0"/>
                  </a:lnTo>
                  <a:close/>
                </a:path>
              </a:pathLst>
            </a:custGeom>
            <a:solidFill>
              <a:srgbClr val="F6D661"/>
            </a:solidFill>
          </p:spPr>
          <p:txBody>
            <a:bodyPr wrap="square" lIns="0" tIns="0" rIns="0" bIns="0" rtlCol="0"/>
            <a:lstStyle/>
            <a:p>
              <a:endParaRPr sz="1269"/>
            </a:p>
          </p:txBody>
        </p:sp>
        <p:sp>
          <p:nvSpPr>
            <p:cNvPr id="29" name="bg object 38">
              <a:extLst>
                <a:ext uri="{FF2B5EF4-FFF2-40B4-BE49-F238E27FC236}">
                  <a16:creationId xmlns:a16="http://schemas.microsoft.com/office/drawing/2014/main" id="{E6FE8D88-302F-454E-8232-4359A7AA8576}"/>
                </a:ext>
              </a:extLst>
            </p:cNvPr>
            <p:cNvSpPr/>
            <p:nvPr/>
          </p:nvSpPr>
          <p:spPr>
            <a:xfrm>
              <a:off x="4856011" y="5896311"/>
              <a:ext cx="667385" cy="511175"/>
            </a:xfrm>
            <a:custGeom>
              <a:avLst/>
              <a:gdLst/>
              <a:ahLst/>
              <a:cxnLst/>
              <a:rect l="l" t="t" r="r" b="b"/>
              <a:pathLst>
                <a:path w="667385" h="511175">
                  <a:moveTo>
                    <a:pt x="321726" y="45"/>
                  </a:moveTo>
                  <a:lnTo>
                    <a:pt x="260222" y="1605"/>
                  </a:lnTo>
                  <a:lnTo>
                    <a:pt x="211258" y="6886"/>
                  </a:lnTo>
                  <a:lnTo>
                    <a:pt x="166114" y="16533"/>
                  </a:lnTo>
                  <a:lnTo>
                    <a:pt x="125069" y="31240"/>
                  </a:lnTo>
                  <a:lnTo>
                    <a:pt x="88404" y="51701"/>
                  </a:lnTo>
                  <a:lnTo>
                    <a:pt x="54968" y="81371"/>
                  </a:lnTo>
                  <a:lnTo>
                    <a:pt x="30013" y="117159"/>
                  </a:lnTo>
                  <a:lnTo>
                    <a:pt x="12936" y="158510"/>
                  </a:lnTo>
                  <a:lnTo>
                    <a:pt x="3133" y="204872"/>
                  </a:lnTo>
                  <a:lnTo>
                    <a:pt x="0" y="255689"/>
                  </a:lnTo>
                  <a:lnTo>
                    <a:pt x="3133" y="306866"/>
                  </a:lnTo>
                  <a:lnTo>
                    <a:pt x="12936" y="353213"/>
                  </a:lnTo>
                  <a:lnTo>
                    <a:pt x="30013" y="394271"/>
                  </a:lnTo>
                  <a:lnTo>
                    <a:pt x="54968" y="429582"/>
                  </a:lnTo>
                  <a:lnTo>
                    <a:pt x="88404" y="458685"/>
                  </a:lnTo>
                  <a:lnTo>
                    <a:pt x="125069" y="479144"/>
                  </a:lnTo>
                  <a:lnTo>
                    <a:pt x="166114" y="493857"/>
                  </a:lnTo>
                  <a:lnTo>
                    <a:pt x="211258" y="503514"/>
                  </a:lnTo>
                  <a:lnTo>
                    <a:pt x="260222" y="508803"/>
                  </a:lnTo>
                  <a:lnTo>
                    <a:pt x="312724" y="510413"/>
                  </a:lnTo>
                  <a:lnTo>
                    <a:pt x="336892" y="510095"/>
                  </a:lnTo>
                  <a:lnTo>
                    <a:pt x="336892" y="510654"/>
                  </a:lnTo>
                  <a:lnTo>
                    <a:pt x="666851" y="510654"/>
                  </a:lnTo>
                  <a:lnTo>
                    <a:pt x="666851" y="723"/>
                  </a:lnTo>
                  <a:lnTo>
                    <a:pt x="348170" y="723"/>
                  </a:lnTo>
                  <a:lnTo>
                    <a:pt x="321726" y="45"/>
                  </a:lnTo>
                  <a:close/>
                </a:path>
              </a:pathLst>
            </a:custGeom>
            <a:solidFill>
              <a:srgbClr val="3D5BA9"/>
            </a:solidFill>
          </p:spPr>
          <p:txBody>
            <a:bodyPr wrap="square" lIns="0" tIns="0" rIns="0" bIns="0" rtlCol="0"/>
            <a:lstStyle/>
            <a:p>
              <a:endParaRPr sz="1269"/>
            </a:p>
          </p:txBody>
        </p:sp>
        <p:sp>
          <p:nvSpPr>
            <p:cNvPr id="30" name="bg object 39">
              <a:extLst>
                <a:ext uri="{FF2B5EF4-FFF2-40B4-BE49-F238E27FC236}">
                  <a16:creationId xmlns:a16="http://schemas.microsoft.com/office/drawing/2014/main" id="{43CB4AC0-83E9-4C9D-9987-41E53E67A3B5}"/>
                </a:ext>
              </a:extLst>
            </p:cNvPr>
            <p:cNvSpPr/>
            <p:nvPr/>
          </p:nvSpPr>
          <p:spPr>
            <a:xfrm>
              <a:off x="5221253" y="5896321"/>
              <a:ext cx="614680" cy="510540"/>
            </a:xfrm>
            <a:custGeom>
              <a:avLst/>
              <a:gdLst/>
              <a:ahLst/>
              <a:cxnLst/>
              <a:rect l="l" t="t" r="r" b="b"/>
              <a:pathLst>
                <a:path w="614679" h="510539">
                  <a:moveTo>
                    <a:pt x="307594" y="0"/>
                  </a:moveTo>
                  <a:lnTo>
                    <a:pt x="255944" y="1604"/>
                  </a:lnTo>
                  <a:lnTo>
                    <a:pt x="207780" y="6881"/>
                  </a:lnTo>
                  <a:lnTo>
                    <a:pt x="163376" y="16525"/>
                  </a:lnTo>
                  <a:lnTo>
                    <a:pt x="123006" y="31229"/>
                  </a:lnTo>
                  <a:lnTo>
                    <a:pt x="86944" y="51688"/>
                  </a:lnTo>
                  <a:lnTo>
                    <a:pt x="54064" y="81358"/>
                  </a:lnTo>
                  <a:lnTo>
                    <a:pt x="29522" y="117145"/>
                  </a:lnTo>
                  <a:lnTo>
                    <a:pt x="12726" y="158495"/>
                  </a:lnTo>
                  <a:lnTo>
                    <a:pt x="3082" y="204853"/>
                  </a:lnTo>
                  <a:lnTo>
                    <a:pt x="0" y="255663"/>
                  </a:lnTo>
                  <a:lnTo>
                    <a:pt x="3082" y="306848"/>
                  </a:lnTo>
                  <a:lnTo>
                    <a:pt x="12726" y="353201"/>
                  </a:lnTo>
                  <a:lnTo>
                    <a:pt x="29522" y="394263"/>
                  </a:lnTo>
                  <a:lnTo>
                    <a:pt x="54064" y="429574"/>
                  </a:lnTo>
                  <a:lnTo>
                    <a:pt x="86944" y="458673"/>
                  </a:lnTo>
                  <a:lnTo>
                    <a:pt x="123006" y="479136"/>
                  </a:lnTo>
                  <a:lnTo>
                    <a:pt x="163376" y="493850"/>
                  </a:lnTo>
                  <a:lnTo>
                    <a:pt x="207780" y="503505"/>
                  </a:lnTo>
                  <a:lnTo>
                    <a:pt x="255944" y="508791"/>
                  </a:lnTo>
                  <a:lnTo>
                    <a:pt x="307594" y="510400"/>
                  </a:lnTo>
                  <a:lnTo>
                    <a:pt x="358320" y="508881"/>
                  </a:lnTo>
                  <a:lnTo>
                    <a:pt x="405971" y="503775"/>
                  </a:lnTo>
                  <a:lnTo>
                    <a:pt x="450228" y="494256"/>
                  </a:lnTo>
                  <a:lnTo>
                    <a:pt x="490774" y="479497"/>
                  </a:lnTo>
                  <a:lnTo>
                    <a:pt x="527291" y="458673"/>
                  </a:lnTo>
                  <a:lnTo>
                    <a:pt x="560177" y="429477"/>
                  </a:lnTo>
                  <a:lnTo>
                    <a:pt x="584710" y="393936"/>
                  </a:lnTo>
                  <a:lnTo>
                    <a:pt x="601492" y="352598"/>
                  </a:lnTo>
                  <a:lnTo>
                    <a:pt x="611121" y="306011"/>
                  </a:lnTo>
                  <a:lnTo>
                    <a:pt x="614197" y="254723"/>
                  </a:lnTo>
                  <a:lnTo>
                    <a:pt x="611211" y="204371"/>
                  </a:lnTo>
                  <a:lnTo>
                    <a:pt x="601762" y="158292"/>
                  </a:lnTo>
                  <a:lnTo>
                    <a:pt x="585116" y="117085"/>
                  </a:lnTo>
                  <a:lnTo>
                    <a:pt x="560537" y="81351"/>
                  </a:lnTo>
                  <a:lnTo>
                    <a:pt x="527291" y="51688"/>
                  </a:lnTo>
                  <a:lnTo>
                    <a:pt x="490866" y="31229"/>
                  </a:lnTo>
                  <a:lnTo>
                    <a:pt x="450506" y="16525"/>
                  </a:lnTo>
                  <a:lnTo>
                    <a:pt x="406388" y="6881"/>
                  </a:lnTo>
                  <a:lnTo>
                    <a:pt x="358691" y="1604"/>
                  </a:lnTo>
                  <a:lnTo>
                    <a:pt x="307594" y="0"/>
                  </a:lnTo>
                  <a:close/>
                </a:path>
              </a:pathLst>
            </a:custGeom>
            <a:solidFill>
              <a:srgbClr val="F6D661"/>
            </a:solidFill>
          </p:spPr>
          <p:txBody>
            <a:bodyPr wrap="square" lIns="0" tIns="0" rIns="0" bIns="0" rtlCol="0"/>
            <a:lstStyle/>
            <a:p>
              <a:endParaRPr sz="1269"/>
            </a:p>
          </p:txBody>
        </p:sp>
      </p:grpSp>
    </p:spTree>
    <p:extLst>
      <p:ext uri="{BB962C8B-B14F-4D97-AF65-F5344CB8AC3E}">
        <p14:creationId xmlns:p14="http://schemas.microsoft.com/office/powerpoint/2010/main" val="239859813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Disposition personnalisée">
    <p:spTree>
      <p:nvGrpSpPr>
        <p:cNvPr id="1" name=""/>
        <p:cNvGrpSpPr/>
        <p:nvPr/>
      </p:nvGrpSpPr>
      <p:grpSpPr>
        <a:xfrm>
          <a:off x="0" y="0"/>
          <a:ext cx="0" cy="0"/>
          <a:chOff x="0" y="0"/>
          <a:chExt cx="0" cy="0"/>
        </a:xfrm>
      </p:grpSpPr>
      <p:pic>
        <p:nvPicPr>
          <p:cNvPr id="5" name="Image 4">
            <a:extLst>
              <a:ext uri="{FF2B5EF4-FFF2-40B4-BE49-F238E27FC236}">
                <a16:creationId xmlns:a16="http://schemas.microsoft.com/office/drawing/2014/main" id="{4F6B8E87-9724-4F55-BAC6-B35F0CAE01DB}"/>
              </a:ext>
            </a:extLst>
          </p:cNvPr>
          <p:cNvPicPr>
            <a:picLocks noChangeAspect="1"/>
          </p:cNvPicPr>
          <p:nvPr userDrawn="1"/>
        </p:nvPicPr>
        <p:blipFill>
          <a:blip r:embed="rId2"/>
          <a:stretch>
            <a:fillRect/>
          </a:stretch>
        </p:blipFill>
        <p:spPr>
          <a:xfrm>
            <a:off x="11192203" y="239912"/>
            <a:ext cx="914581" cy="399717"/>
          </a:xfrm>
          <a:prstGeom prst="rect">
            <a:avLst/>
          </a:prstGeom>
        </p:spPr>
      </p:pic>
      <p:sp>
        <p:nvSpPr>
          <p:cNvPr id="6" name="Rectangle 5">
            <a:extLst>
              <a:ext uri="{FF2B5EF4-FFF2-40B4-BE49-F238E27FC236}">
                <a16:creationId xmlns:a16="http://schemas.microsoft.com/office/drawing/2014/main" id="{84F41BC1-AAAF-49D8-857F-1FF1E755B77F}"/>
              </a:ext>
            </a:extLst>
          </p:cNvPr>
          <p:cNvSpPr/>
          <p:nvPr userDrawn="1"/>
        </p:nvSpPr>
        <p:spPr>
          <a:xfrm>
            <a:off x="145071" y="153934"/>
            <a:ext cx="10870064" cy="490964"/>
          </a:xfrm>
          <a:prstGeom prst="rect">
            <a:avLst/>
          </a:prstGeom>
          <a:solidFill>
            <a:srgbClr val="4459A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269"/>
          </a:p>
        </p:txBody>
      </p:sp>
      <p:sp>
        <p:nvSpPr>
          <p:cNvPr id="7" name="Holder 2">
            <a:extLst>
              <a:ext uri="{FF2B5EF4-FFF2-40B4-BE49-F238E27FC236}">
                <a16:creationId xmlns:a16="http://schemas.microsoft.com/office/drawing/2014/main" id="{C35FC0A2-706E-4E77-93C7-632865E92844}"/>
              </a:ext>
            </a:extLst>
          </p:cNvPr>
          <p:cNvSpPr>
            <a:spLocks noGrp="1"/>
          </p:cNvSpPr>
          <p:nvPr>
            <p:ph type="ctrTitle"/>
          </p:nvPr>
        </p:nvSpPr>
        <p:spPr>
          <a:xfrm>
            <a:off x="233083" y="223415"/>
            <a:ext cx="10054495" cy="326436"/>
          </a:xfrm>
          <a:prstGeom prst="rect">
            <a:avLst/>
          </a:prstGeom>
        </p:spPr>
        <p:txBody>
          <a:bodyPr wrap="square" lIns="0" tIns="0" rIns="0" bIns="0">
            <a:spAutoFit/>
          </a:bodyPr>
          <a:lstStyle>
            <a:lvl1pPr>
              <a:defRPr sz="2357" cap="small" baseline="0">
                <a:solidFill>
                  <a:schemeClr val="bg1"/>
                </a:solidFill>
                <a:latin typeface="Arial" panose="020B0604020202020204" pitchFamily="34" charset="0"/>
                <a:cs typeface="Arial" panose="020B0604020202020204" pitchFamily="34" charset="0"/>
              </a:defRPr>
            </a:lvl1pPr>
          </a:lstStyle>
          <a:p>
            <a:endParaRPr/>
          </a:p>
        </p:txBody>
      </p:sp>
      <p:sp>
        <p:nvSpPr>
          <p:cNvPr id="2" name="bg object 16">
            <a:extLst>
              <a:ext uri="{FF2B5EF4-FFF2-40B4-BE49-F238E27FC236}">
                <a16:creationId xmlns:a16="http://schemas.microsoft.com/office/drawing/2014/main" id="{E5E8B5E9-C933-B28F-E77D-B8764822D5A9}"/>
              </a:ext>
            </a:extLst>
          </p:cNvPr>
          <p:cNvSpPr/>
          <p:nvPr userDrawn="1"/>
        </p:nvSpPr>
        <p:spPr>
          <a:xfrm>
            <a:off x="0" y="6606265"/>
            <a:ext cx="12190552" cy="249329"/>
          </a:xfrm>
          <a:custGeom>
            <a:avLst/>
            <a:gdLst/>
            <a:ahLst/>
            <a:cxnLst/>
            <a:rect l="l" t="t" r="r" b="b"/>
            <a:pathLst>
              <a:path w="10692130" h="274954">
                <a:moveTo>
                  <a:pt x="0" y="274764"/>
                </a:moveTo>
                <a:lnTo>
                  <a:pt x="10692003" y="274764"/>
                </a:lnTo>
                <a:lnTo>
                  <a:pt x="10692003" y="0"/>
                </a:lnTo>
                <a:lnTo>
                  <a:pt x="0" y="0"/>
                </a:lnTo>
                <a:lnTo>
                  <a:pt x="0" y="274764"/>
                </a:lnTo>
                <a:close/>
              </a:path>
            </a:pathLst>
          </a:custGeom>
          <a:solidFill>
            <a:srgbClr val="4459A3"/>
          </a:solidFill>
        </p:spPr>
        <p:txBody>
          <a:bodyPr wrap="square" lIns="0" tIns="0" rIns="0" bIns="0" rtlCol="0"/>
          <a:lstStyle/>
          <a:p>
            <a:endParaRPr sz="1269"/>
          </a:p>
        </p:txBody>
      </p:sp>
      <p:sp>
        <p:nvSpPr>
          <p:cNvPr id="3" name="ZoneTexte 2">
            <a:extLst>
              <a:ext uri="{FF2B5EF4-FFF2-40B4-BE49-F238E27FC236}">
                <a16:creationId xmlns:a16="http://schemas.microsoft.com/office/drawing/2014/main" id="{37D655DB-75C1-EAD4-91AF-633B9612A997}"/>
              </a:ext>
            </a:extLst>
          </p:cNvPr>
          <p:cNvSpPr txBox="1"/>
          <p:nvPr userDrawn="1"/>
        </p:nvSpPr>
        <p:spPr>
          <a:xfrm>
            <a:off x="7391396" y="6599333"/>
            <a:ext cx="4355127" cy="276999"/>
          </a:xfrm>
          <a:prstGeom prst="rect">
            <a:avLst/>
          </a:prstGeom>
          <a:noFill/>
        </p:spPr>
        <p:txBody>
          <a:bodyPr wrap="square" rtlCol="0">
            <a:spAutoFit/>
          </a:bodyPr>
          <a:lstStyle/>
          <a:p>
            <a:pPr algn="r"/>
            <a:r>
              <a:rPr lang="fr-FR" sz="1200">
                <a:solidFill>
                  <a:schemeClr val="bg1"/>
                </a:solidFill>
                <a:latin typeface="Arial" panose="020B0604020202020204" pitchFamily="34" charset="0"/>
                <a:cs typeface="Arial" panose="020B0604020202020204" pitchFamily="34" charset="0"/>
              </a:rPr>
              <a:t>Rayonnance – Projet CUBE – Septembre 2023</a:t>
            </a:r>
          </a:p>
        </p:txBody>
      </p:sp>
      <p:sp>
        <p:nvSpPr>
          <p:cNvPr id="10" name="Holder 6">
            <a:extLst>
              <a:ext uri="{FF2B5EF4-FFF2-40B4-BE49-F238E27FC236}">
                <a16:creationId xmlns:a16="http://schemas.microsoft.com/office/drawing/2014/main" id="{2BB7B78A-E11F-E61E-B519-29451E62D18B}"/>
              </a:ext>
            </a:extLst>
          </p:cNvPr>
          <p:cNvSpPr>
            <a:spLocks noGrp="1"/>
          </p:cNvSpPr>
          <p:nvPr>
            <p:ph type="sldNum" sz="quarter" idx="7"/>
          </p:nvPr>
        </p:nvSpPr>
        <p:spPr>
          <a:xfrm>
            <a:off x="11874980" y="6652349"/>
            <a:ext cx="267152" cy="139590"/>
          </a:xfrm>
          <a:prstGeom prst="rect">
            <a:avLst/>
          </a:prstGeom>
        </p:spPr>
        <p:txBody>
          <a:bodyPr wrap="square" lIns="0" tIns="0" rIns="0" bIns="0">
            <a:spAutoFit/>
          </a:bodyPr>
          <a:lstStyle>
            <a:lvl1pPr>
              <a:defRPr sz="907" b="1" i="0">
                <a:solidFill>
                  <a:schemeClr val="bg1"/>
                </a:solidFill>
                <a:latin typeface="Arial"/>
                <a:cs typeface="Arial"/>
              </a:defRPr>
            </a:lvl1pPr>
          </a:lstStyle>
          <a:p>
            <a:pPr marL="48943">
              <a:spcBef>
                <a:spcPts val="4"/>
              </a:spcBef>
            </a:pPr>
            <a:fld id="{81D60167-4931-47E6-BA6A-407CBD079E47}" type="slidenum">
              <a:rPr lang="fr-FR" smtClean="0"/>
              <a:pPr marL="48943">
                <a:spcBef>
                  <a:spcPts val="4"/>
                </a:spcBef>
              </a:pPr>
              <a:t>‹N°›</a:t>
            </a:fld>
            <a:endParaRPr lang="fr-FR"/>
          </a:p>
        </p:txBody>
      </p:sp>
    </p:spTree>
    <p:extLst>
      <p:ext uri="{BB962C8B-B14F-4D97-AF65-F5344CB8AC3E}">
        <p14:creationId xmlns:p14="http://schemas.microsoft.com/office/powerpoint/2010/main" val="124865699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cSld name="Titre et contenu">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8DB0F32-51E3-478A-86EE-01F30DAE538A}"/>
              </a:ext>
            </a:extLst>
          </p:cNvPr>
          <p:cNvSpPr>
            <a:spLocks noGrp="1"/>
          </p:cNvSpPr>
          <p:nvPr>
            <p:ph type="title"/>
          </p:nvPr>
        </p:nvSpPr>
        <p:spPr>
          <a:xfrm>
            <a:off x="838200" y="365125"/>
            <a:ext cx="10515600" cy="1325563"/>
          </a:xfrm>
          <a:prstGeom prst="rect">
            <a:avLst/>
          </a:prstGeom>
        </p:spPr>
        <p:txBody>
          <a:bodyPr/>
          <a:lstStyle/>
          <a:p>
            <a:r>
              <a:rPr lang="fr-FR"/>
              <a:t>Modifiez le style du titre</a:t>
            </a:r>
          </a:p>
        </p:txBody>
      </p:sp>
      <p:sp>
        <p:nvSpPr>
          <p:cNvPr id="3" name="Espace réservé du contenu 2">
            <a:extLst>
              <a:ext uri="{FF2B5EF4-FFF2-40B4-BE49-F238E27FC236}">
                <a16:creationId xmlns:a16="http://schemas.microsoft.com/office/drawing/2014/main" id="{544D2067-F43C-4EE0-842F-6499CDC9DB9B}"/>
              </a:ext>
            </a:extLst>
          </p:cNvPr>
          <p:cNvSpPr>
            <a:spLocks noGrp="1"/>
          </p:cNvSpPr>
          <p:nvPr>
            <p:ph idx="1"/>
          </p:nvPr>
        </p:nvSpPr>
        <p:spPr>
          <a:xfrm>
            <a:off x="838200" y="1825625"/>
            <a:ext cx="10515600" cy="4351339"/>
          </a:xfrm>
          <a:prstGeom prst="rect">
            <a:avLst/>
          </a:prstGeo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BC5E9F97-6B03-4CFD-AA78-144B317AA215}"/>
              </a:ext>
            </a:extLst>
          </p:cNvPr>
          <p:cNvSpPr>
            <a:spLocks noGrp="1"/>
          </p:cNvSpPr>
          <p:nvPr>
            <p:ph type="dt" sz="half" idx="10"/>
          </p:nvPr>
        </p:nvSpPr>
        <p:spPr/>
        <p:txBody>
          <a:bodyPr/>
          <a:lstStyle/>
          <a:p>
            <a:fld id="{3418B1BF-7EC5-4039-9D41-47E8E4B41C44}" type="datetimeFigureOut">
              <a:rPr lang="fr-FR" smtClean="0"/>
              <a:t>16/10/2025</a:t>
            </a:fld>
            <a:endParaRPr lang="fr-FR"/>
          </a:p>
        </p:txBody>
      </p:sp>
      <p:sp>
        <p:nvSpPr>
          <p:cNvPr id="5" name="Espace réservé du pied de page 4">
            <a:extLst>
              <a:ext uri="{FF2B5EF4-FFF2-40B4-BE49-F238E27FC236}">
                <a16:creationId xmlns:a16="http://schemas.microsoft.com/office/drawing/2014/main" id="{E81620BE-A1FB-4308-8035-85FC3CDCDE9A}"/>
              </a:ext>
            </a:extLst>
          </p:cNvPr>
          <p:cNvSpPr>
            <a:spLocks noGrp="1"/>
          </p:cNvSpPr>
          <p:nvPr>
            <p:ph type="ftr" sz="quarter" idx="11"/>
          </p:nvPr>
        </p:nvSpPr>
        <p:spPr/>
        <p:txBody>
          <a:bodyPr/>
          <a:lstStyle/>
          <a:p>
            <a:endParaRPr lang="fr-FR"/>
          </a:p>
        </p:txBody>
      </p:sp>
      <p:cxnSp>
        <p:nvCxnSpPr>
          <p:cNvPr id="10" name="Connecteur droit 9">
            <a:extLst>
              <a:ext uri="{FF2B5EF4-FFF2-40B4-BE49-F238E27FC236}">
                <a16:creationId xmlns:a16="http://schemas.microsoft.com/office/drawing/2014/main" id="{BF398526-E552-4C8C-94FC-BB01E394D38E}"/>
              </a:ext>
            </a:extLst>
          </p:cNvPr>
          <p:cNvCxnSpPr/>
          <p:nvPr userDrawn="1"/>
        </p:nvCxnSpPr>
        <p:spPr>
          <a:xfrm flipH="1">
            <a:off x="8351" y="6578600"/>
            <a:ext cx="12192000" cy="0"/>
          </a:xfrm>
          <a:prstGeom prst="line">
            <a:avLst/>
          </a:prstGeom>
          <a:ln w="12700" cmpd="sng">
            <a:gradFill flip="none" rotWithShape="1">
              <a:gsLst>
                <a:gs pos="0">
                  <a:srgbClr val="271471"/>
                </a:gs>
                <a:gs pos="59000">
                  <a:srgbClr val="FFFFFF"/>
                </a:gs>
              </a:gsLst>
              <a:lin ang="0" scaled="1"/>
              <a:tileRect/>
            </a:gra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37573987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2_Title and Content">
    <p:spTree>
      <p:nvGrpSpPr>
        <p:cNvPr id="1" name=""/>
        <p:cNvGrpSpPr/>
        <p:nvPr/>
      </p:nvGrpSpPr>
      <p:grpSpPr>
        <a:xfrm>
          <a:off x="0" y="0"/>
          <a:ext cx="0" cy="0"/>
          <a:chOff x="0" y="0"/>
          <a:chExt cx="0" cy="0"/>
        </a:xfrm>
      </p:grpSpPr>
      <p:sp>
        <p:nvSpPr>
          <p:cNvPr id="8" name="Espace réservé de la date 1">
            <a:extLst>
              <a:ext uri="{FF2B5EF4-FFF2-40B4-BE49-F238E27FC236}">
                <a16:creationId xmlns:a16="http://schemas.microsoft.com/office/drawing/2014/main" id="{2B8EE68D-EEBB-4608-869C-DAE516FC95BB}"/>
              </a:ext>
            </a:extLst>
          </p:cNvPr>
          <p:cNvSpPr>
            <a:spLocks noGrp="1"/>
          </p:cNvSpPr>
          <p:nvPr>
            <p:ph type="dt" sz="half" idx="10"/>
          </p:nvPr>
        </p:nvSpPr>
        <p:spPr>
          <a:xfrm>
            <a:off x="838200" y="6356351"/>
            <a:ext cx="2743200" cy="365125"/>
          </a:xfrm>
        </p:spPr>
        <p:txBody>
          <a:bodyPr/>
          <a:lstStyle/>
          <a:p>
            <a:fld id="{3418B1BF-7EC5-4039-9D41-47E8E4B41C44}" type="datetimeFigureOut">
              <a:rPr lang="fr-FR" smtClean="0"/>
              <a:t>16/10/2025</a:t>
            </a:fld>
            <a:endParaRPr lang="fr-FR"/>
          </a:p>
        </p:txBody>
      </p:sp>
      <p:sp>
        <p:nvSpPr>
          <p:cNvPr id="13" name="Espace réservé du pied de page 2">
            <a:extLst>
              <a:ext uri="{FF2B5EF4-FFF2-40B4-BE49-F238E27FC236}">
                <a16:creationId xmlns:a16="http://schemas.microsoft.com/office/drawing/2014/main" id="{8DD2189F-964B-4B16-ADA6-6E2418D5D0A3}"/>
              </a:ext>
            </a:extLst>
          </p:cNvPr>
          <p:cNvSpPr>
            <a:spLocks noGrp="1"/>
          </p:cNvSpPr>
          <p:nvPr>
            <p:ph type="ftr" sz="quarter" idx="11"/>
          </p:nvPr>
        </p:nvSpPr>
        <p:spPr>
          <a:xfrm>
            <a:off x="4038600" y="6356351"/>
            <a:ext cx="4114800" cy="365125"/>
          </a:xfrm>
        </p:spPr>
        <p:txBody>
          <a:bodyPr/>
          <a:lstStyle/>
          <a:p>
            <a:endParaRPr lang="fr-FR"/>
          </a:p>
        </p:txBody>
      </p:sp>
      <p:sp>
        <p:nvSpPr>
          <p:cNvPr id="14" name="Espace réservé du numéro de diapositive 3">
            <a:extLst>
              <a:ext uri="{FF2B5EF4-FFF2-40B4-BE49-F238E27FC236}">
                <a16:creationId xmlns:a16="http://schemas.microsoft.com/office/drawing/2014/main" id="{DBDEB955-4CA8-4332-9BDE-BEF90190877B}"/>
              </a:ext>
            </a:extLst>
          </p:cNvPr>
          <p:cNvSpPr>
            <a:spLocks noGrp="1"/>
          </p:cNvSpPr>
          <p:nvPr>
            <p:ph type="sldNum" sz="quarter" idx="12"/>
          </p:nvPr>
        </p:nvSpPr>
        <p:spPr>
          <a:xfrm>
            <a:off x="8610600" y="6356351"/>
            <a:ext cx="2743200" cy="365125"/>
          </a:xfrm>
        </p:spPr>
        <p:txBody>
          <a:bodyPr/>
          <a:lstStyle/>
          <a:p>
            <a:fld id="{1E3BA988-8351-402C-B0BA-484FB547CE3C}" type="slidenum">
              <a:rPr lang="fr-FR" smtClean="0"/>
              <a:t>‹N°›</a:t>
            </a:fld>
            <a:endParaRPr lang="fr-FR"/>
          </a:p>
        </p:txBody>
      </p:sp>
    </p:spTree>
    <p:extLst>
      <p:ext uri="{BB962C8B-B14F-4D97-AF65-F5344CB8AC3E}">
        <p14:creationId xmlns:p14="http://schemas.microsoft.com/office/powerpoint/2010/main" val="385195281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Diapo corporate">
    <p:spTree>
      <p:nvGrpSpPr>
        <p:cNvPr id="1" name=""/>
        <p:cNvGrpSpPr/>
        <p:nvPr/>
      </p:nvGrpSpPr>
      <p:grpSpPr>
        <a:xfrm>
          <a:off x="0" y="0"/>
          <a:ext cx="0" cy="0"/>
          <a:chOff x="0" y="0"/>
          <a:chExt cx="0" cy="0"/>
        </a:xfrm>
      </p:grpSpPr>
      <p:sp>
        <p:nvSpPr>
          <p:cNvPr id="4" name="Espace réservé du numéro de diapositive 3">
            <a:extLst>
              <a:ext uri="{FF2B5EF4-FFF2-40B4-BE49-F238E27FC236}">
                <a16:creationId xmlns:a16="http://schemas.microsoft.com/office/drawing/2014/main" id="{5967AF3E-B728-554F-9F35-D68D14219E52}"/>
              </a:ext>
            </a:extLst>
          </p:cNvPr>
          <p:cNvSpPr>
            <a:spLocks noGrp="1"/>
          </p:cNvSpPr>
          <p:nvPr>
            <p:ph type="sldNum" sz="quarter" idx="11"/>
          </p:nvPr>
        </p:nvSpPr>
        <p:spPr/>
        <p:txBody>
          <a:bodyPr/>
          <a:lstStyle/>
          <a:p>
            <a:pPr marL="48943" marR="0" lvl="0" indent="0" algn="l" defTabSz="914400" rtl="0" eaLnBrk="1" fontAlgn="auto" latinLnBrk="0" hangingPunct="1">
              <a:lnSpc>
                <a:spcPct val="100000"/>
              </a:lnSpc>
              <a:spcBef>
                <a:spcPts val="4"/>
              </a:spcBef>
              <a:spcAft>
                <a:spcPts val="0"/>
              </a:spcAft>
              <a:buClrTx/>
              <a:buSzTx/>
              <a:buFontTx/>
              <a:buNone/>
              <a:tabLst/>
              <a:defRPr/>
            </a:pPr>
            <a:fld id="{81D60167-4931-47E6-BA6A-407CBD079E47}" type="slidenum">
              <a:rPr kumimoji="0" lang="fr-FR" sz="907" b="1" i="0" u="none" strike="noStrike" kern="1200" cap="none" spc="0" normalizeH="0" baseline="0" noProof="0" smtClean="0">
                <a:ln>
                  <a:noFill/>
                </a:ln>
                <a:solidFill>
                  <a:prstClr val="white"/>
                </a:solidFill>
                <a:effectLst/>
                <a:uLnTx/>
                <a:uFillTx/>
                <a:latin typeface="Arial"/>
                <a:ea typeface="+mn-ea"/>
                <a:cs typeface="Arial"/>
              </a:rPr>
              <a:pPr marL="48943" marR="0" lvl="0" indent="0" algn="l" defTabSz="914400" rtl="0" eaLnBrk="1" fontAlgn="auto" latinLnBrk="0" hangingPunct="1">
                <a:lnSpc>
                  <a:spcPct val="100000"/>
                </a:lnSpc>
                <a:spcBef>
                  <a:spcPts val="4"/>
                </a:spcBef>
                <a:spcAft>
                  <a:spcPts val="0"/>
                </a:spcAft>
                <a:buClrTx/>
                <a:buSzTx/>
                <a:buFontTx/>
                <a:buNone/>
                <a:tabLst/>
                <a:defRPr/>
              </a:pPr>
              <a:t>‹N°›</a:t>
            </a:fld>
            <a:endParaRPr kumimoji="0" lang="fr-FR" sz="907" b="1" i="0" u="none" strike="noStrike" kern="1200" cap="none" spc="0" normalizeH="0" baseline="0" noProof="0">
              <a:ln>
                <a:noFill/>
              </a:ln>
              <a:solidFill>
                <a:prstClr val="white"/>
              </a:solidFill>
              <a:effectLst/>
              <a:uLnTx/>
              <a:uFillTx/>
              <a:latin typeface="Arial"/>
              <a:ea typeface="+mn-ea"/>
              <a:cs typeface="Arial"/>
            </a:endParaRPr>
          </a:p>
        </p:txBody>
      </p:sp>
      <p:sp>
        <p:nvSpPr>
          <p:cNvPr id="6" name="Rectangle 5">
            <a:extLst>
              <a:ext uri="{FF2B5EF4-FFF2-40B4-BE49-F238E27FC236}">
                <a16:creationId xmlns:a16="http://schemas.microsoft.com/office/drawing/2014/main" id="{84F41BC1-AAAF-49D8-857F-1FF1E755B77F}"/>
              </a:ext>
            </a:extLst>
          </p:cNvPr>
          <p:cNvSpPr/>
          <p:nvPr userDrawn="1"/>
        </p:nvSpPr>
        <p:spPr>
          <a:xfrm>
            <a:off x="145071" y="153934"/>
            <a:ext cx="10870064" cy="490964"/>
          </a:xfrm>
          <a:prstGeom prst="rect">
            <a:avLst/>
          </a:prstGeom>
          <a:solidFill>
            <a:srgbClr val="4459A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fr-FR" sz="1269" b="0" i="0" u="none" strike="noStrike" kern="1200" cap="none" spc="0" normalizeH="0" baseline="0" noProof="0">
              <a:ln>
                <a:noFill/>
              </a:ln>
              <a:solidFill>
                <a:prstClr val="white"/>
              </a:solidFill>
              <a:effectLst/>
              <a:uLnTx/>
              <a:uFillTx/>
              <a:latin typeface="Calibri"/>
              <a:ea typeface="+mn-ea"/>
              <a:cs typeface="+mn-cs"/>
            </a:endParaRPr>
          </a:p>
        </p:txBody>
      </p:sp>
      <p:sp>
        <p:nvSpPr>
          <p:cNvPr id="7" name="Holder 2">
            <a:extLst>
              <a:ext uri="{FF2B5EF4-FFF2-40B4-BE49-F238E27FC236}">
                <a16:creationId xmlns:a16="http://schemas.microsoft.com/office/drawing/2014/main" id="{C35FC0A2-706E-4E77-93C7-632865E92844}"/>
              </a:ext>
            </a:extLst>
          </p:cNvPr>
          <p:cNvSpPr>
            <a:spLocks noGrp="1"/>
          </p:cNvSpPr>
          <p:nvPr>
            <p:ph type="ctrTitle"/>
          </p:nvPr>
        </p:nvSpPr>
        <p:spPr>
          <a:xfrm>
            <a:off x="233083" y="205223"/>
            <a:ext cx="10054495" cy="362820"/>
          </a:xfrm>
          <a:prstGeom prst="rect">
            <a:avLst/>
          </a:prstGeom>
        </p:spPr>
        <p:txBody>
          <a:bodyPr wrap="square" lIns="0" tIns="0" rIns="0" bIns="0">
            <a:spAutoFit/>
          </a:bodyPr>
          <a:lstStyle>
            <a:lvl1pPr>
              <a:defRPr sz="2357">
                <a:solidFill>
                  <a:schemeClr val="bg1"/>
                </a:solidFill>
                <a:latin typeface="Arial" panose="020B0604020202020204" pitchFamily="34" charset="0"/>
                <a:cs typeface="Arial" panose="020B0604020202020204" pitchFamily="34" charset="0"/>
              </a:defRPr>
            </a:lvl1pPr>
          </a:lstStyle>
          <a:p>
            <a:endParaRPr/>
          </a:p>
        </p:txBody>
      </p:sp>
      <p:pic>
        <p:nvPicPr>
          <p:cNvPr id="2" name="Image 1">
            <a:extLst>
              <a:ext uri="{FF2B5EF4-FFF2-40B4-BE49-F238E27FC236}">
                <a16:creationId xmlns:a16="http://schemas.microsoft.com/office/drawing/2014/main" id="{1FCB79AD-2B24-9ADA-F403-F6293BB3F128}"/>
              </a:ext>
            </a:extLst>
          </p:cNvPr>
          <p:cNvPicPr>
            <a:picLocks noChangeAspect="1"/>
          </p:cNvPicPr>
          <p:nvPr userDrawn="1"/>
        </p:nvPicPr>
        <p:blipFill>
          <a:blip r:embed="rId2"/>
          <a:stretch>
            <a:fillRect/>
          </a:stretch>
        </p:blipFill>
        <p:spPr>
          <a:xfrm>
            <a:off x="11122971" y="189676"/>
            <a:ext cx="943783" cy="421072"/>
          </a:xfrm>
          <a:prstGeom prst="rect">
            <a:avLst/>
          </a:prstGeom>
        </p:spPr>
      </p:pic>
    </p:spTree>
    <p:extLst>
      <p:ext uri="{BB962C8B-B14F-4D97-AF65-F5344CB8AC3E}">
        <p14:creationId xmlns:p14="http://schemas.microsoft.com/office/powerpoint/2010/main" val="2543464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Diapositive de titre">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C0A42BDD-3672-6949-A37D-0428551F3B36}"/>
              </a:ext>
            </a:extLst>
          </p:cNvPr>
          <p:cNvSpPr>
            <a:spLocks noGrp="1"/>
          </p:cNvSpPr>
          <p:nvPr>
            <p:ph type="dt" sz="half" idx="10"/>
          </p:nvPr>
        </p:nvSpPr>
        <p:spPr/>
        <p:txBody>
          <a:bodyPr/>
          <a:lstStyle/>
          <a:p>
            <a:endParaRPr lang="fr-FR"/>
          </a:p>
        </p:txBody>
      </p:sp>
      <p:sp>
        <p:nvSpPr>
          <p:cNvPr id="4" name="Espace réservé du pied de page 3">
            <a:extLst>
              <a:ext uri="{FF2B5EF4-FFF2-40B4-BE49-F238E27FC236}">
                <a16:creationId xmlns:a16="http://schemas.microsoft.com/office/drawing/2014/main" id="{C1B30EA2-5396-A745-9928-11434C9C2DBE}"/>
              </a:ext>
            </a:extLst>
          </p:cNvPr>
          <p:cNvSpPr>
            <a:spLocks noGrp="1"/>
          </p:cNvSpPr>
          <p:nvPr>
            <p:ph type="ftr" sz="quarter" idx="11"/>
          </p:nvPr>
        </p:nvSpPr>
        <p:spPr/>
        <p:txBody>
          <a:bodyPr/>
          <a:lstStyle/>
          <a:p>
            <a:endParaRPr lang="fr-FR"/>
          </a:p>
        </p:txBody>
      </p:sp>
      <p:sp>
        <p:nvSpPr>
          <p:cNvPr id="5" name="Espace réservé du numéro de diapositive 4">
            <a:extLst>
              <a:ext uri="{FF2B5EF4-FFF2-40B4-BE49-F238E27FC236}">
                <a16:creationId xmlns:a16="http://schemas.microsoft.com/office/drawing/2014/main" id="{36B31407-1963-1C43-9F99-0B46E76DAF8A}"/>
              </a:ext>
            </a:extLst>
          </p:cNvPr>
          <p:cNvSpPr>
            <a:spLocks noGrp="1"/>
          </p:cNvSpPr>
          <p:nvPr>
            <p:ph type="sldNum" sz="quarter" idx="12"/>
          </p:nvPr>
        </p:nvSpPr>
        <p:spPr>
          <a:xfrm>
            <a:off x="9187543" y="6492875"/>
            <a:ext cx="2743200" cy="365125"/>
          </a:xfrm>
        </p:spPr>
        <p:txBody>
          <a:bodyPr/>
          <a:lstStyle>
            <a:lvl1pPr>
              <a:defRPr sz="1000">
                <a:solidFill>
                  <a:schemeClr val="tx1"/>
                </a:solidFill>
                <a:latin typeface="Arial" panose="020B0604020202020204" pitchFamily="34" charset="0"/>
                <a:cs typeface="Arial" panose="020B0604020202020204" pitchFamily="34" charset="0"/>
              </a:defRPr>
            </a:lvl1pPr>
          </a:lstStyle>
          <a:p>
            <a:fld id="{267D925A-9F31-684B-94FD-95453C3524EA}" type="slidenum">
              <a:rPr lang="fr-FR" smtClean="0"/>
              <a:pPr/>
              <a:t>‹N°›</a:t>
            </a:fld>
            <a:endParaRPr lang="fr-FR"/>
          </a:p>
        </p:txBody>
      </p:sp>
    </p:spTree>
    <p:extLst>
      <p:ext uri="{BB962C8B-B14F-4D97-AF65-F5344CB8AC3E}">
        <p14:creationId xmlns:p14="http://schemas.microsoft.com/office/powerpoint/2010/main" val="381991875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userDrawn="1">
  <p:cSld name="1_Title Slide">
    <p:spTree>
      <p:nvGrpSpPr>
        <p:cNvPr id="1" name=""/>
        <p:cNvGrpSpPr/>
        <p:nvPr/>
      </p:nvGrpSpPr>
      <p:grpSpPr>
        <a:xfrm>
          <a:off x="0" y="0"/>
          <a:ext cx="0" cy="0"/>
          <a:chOff x="0" y="0"/>
          <a:chExt cx="0" cy="0"/>
        </a:xfrm>
      </p:grpSpPr>
      <p:sp>
        <p:nvSpPr>
          <p:cNvPr id="3" name="Holder 3"/>
          <p:cNvSpPr>
            <a:spLocks noGrp="1"/>
          </p:cNvSpPr>
          <p:nvPr>
            <p:ph type="subTitle" idx="4"/>
          </p:nvPr>
        </p:nvSpPr>
        <p:spPr>
          <a:xfrm>
            <a:off x="1758032" y="1034078"/>
            <a:ext cx="8534400" cy="251094"/>
          </a:xfrm>
          <a:prstGeom prst="rect">
            <a:avLst/>
          </a:prstGeom>
        </p:spPr>
        <p:txBody>
          <a:bodyPr wrap="square" lIns="0" tIns="0" rIns="0" bIns="0">
            <a:spAutoFit/>
          </a:bodyPr>
          <a:lstStyle>
            <a:lvl1pPr>
              <a:defRPr sz="1813">
                <a:latin typeface="Arial" panose="020B0604020202020204" pitchFamily="34" charset="0"/>
                <a:cs typeface="Arial" panose="020B0604020202020204" pitchFamily="34" charset="0"/>
              </a:defRPr>
            </a:lvl1pPr>
          </a:lstStyle>
          <a:p>
            <a:endParaRPr/>
          </a:p>
        </p:txBody>
      </p:sp>
      <p:sp>
        <p:nvSpPr>
          <p:cNvPr id="6" name="Holder 6"/>
          <p:cNvSpPr>
            <a:spLocks noGrp="1"/>
          </p:cNvSpPr>
          <p:nvPr>
            <p:ph type="sldNum" sz="quarter" idx="7"/>
          </p:nvPr>
        </p:nvSpPr>
        <p:spPr>
          <a:xfrm>
            <a:off x="11830005" y="6643611"/>
            <a:ext cx="267152" cy="139525"/>
          </a:xfrm>
        </p:spPr>
        <p:txBody>
          <a:bodyPr lIns="0" tIns="0" rIns="0" bIns="0"/>
          <a:lstStyle>
            <a:lvl1pPr>
              <a:defRPr sz="907" b="1" i="0">
                <a:solidFill>
                  <a:schemeClr val="bg1"/>
                </a:solidFill>
                <a:latin typeface="Arial"/>
                <a:cs typeface="Arial"/>
              </a:defRPr>
            </a:lvl1pPr>
          </a:lstStyle>
          <a:p>
            <a:pPr marL="48943">
              <a:spcBef>
                <a:spcPts val="4"/>
              </a:spcBef>
            </a:pPr>
            <a:fld id="{81D60167-4931-47E6-BA6A-407CBD079E47}" type="slidenum">
              <a:rPr lang="fr-FR" smtClean="0"/>
              <a:pPr marL="48943">
                <a:spcBef>
                  <a:spcPts val="4"/>
                </a:spcBef>
              </a:pPr>
              <a:t>‹N°›</a:t>
            </a:fld>
            <a:endParaRPr lang="fr-FR"/>
          </a:p>
        </p:txBody>
      </p:sp>
      <p:sp>
        <p:nvSpPr>
          <p:cNvPr id="7" name="bg object 17">
            <a:extLst>
              <a:ext uri="{FF2B5EF4-FFF2-40B4-BE49-F238E27FC236}">
                <a16:creationId xmlns:a16="http://schemas.microsoft.com/office/drawing/2014/main" id="{B30FC54B-9769-4649-8D92-C5CAEB2F332B}"/>
              </a:ext>
            </a:extLst>
          </p:cNvPr>
          <p:cNvSpPr/>
          <p:nvPr userDrawn="1"/>
        </p:nvSpPr>
        <p:spPr>
          <a:xfrm>
            <a:off x="-1809" y="2396"/>
            <a:ext cx="1013196" cy="6600609"/>
          </a:xfrm>
          <a:custGeom>
            <a:avLst/>
            <a:gdLst/>
            <a:ahLst/>
            <a:cxnLst/>
            <a:rect l="l" t="t" r="r" b="b"/>
            <a:pathLst>
              <a:path w="3299460" h="7279005">
                <a:moveTo>
                  <a:pt x="3299294" y="0"/>
                </a:moveTo>
                <a:lnTo>
                  <a:pt x="0" y="0"/>
                </a:lnTo>
                <a:lnTo>
                  <a:pt x="0" y="7278890"/>
                </a:lnTo>
                <a:lnTo>
                  <a:pt x="3299294" y="7278890"/>
                </a:lnTo>
                <a:lnTo>
                  <a:pt x="3299294" y="0"/>
                </a:lnTo>
                <a:close/>
              </a:path>
            </a:pathLst>
          </a:custGeom>
          <a:solidFill>
            <a:srgbClr val="EDEDEC"/>
          </a:solidFill>
        </p:spPr>
        <p:txBody>
          <a:bodyPr wrap="square" lIns="0" tIns="0" rIns="0" bIns="0" rtlCol="0"/>
          <a:lstStyle/>
          <a:p>
            <a:endParaRPr sz="1269"/>
          </a:p>
        </p:txBody>
      </p:sp>
      <p:sp>
        <p:nvSpPr>
          <p:cNvPr id="32" name="Rectangle 31">
            <a:extLst>
              <a:ext uri="{FF2B5EF4-FFF2-40B4-BE49-F238E27FC236}">
                <a16:creationId xmlns:a16="http://schemas.microsoft.com/office/drawing/2014/main" id="{44533D46-1174-4348-937C-FC16094278BB}"/>
              </a:ext>
            </a:extLst>
          </p:cNvPr>
          <p:cNvSpPr/>
          <p:nvPr userDrawn="1"/>
        </p:nvSpPr>
        <p:spPr>
          <a:xfrm>
            <a:off x="1246781" y="153934"/>
            <a:ext cx="9768352" cy="490964"/>
          </a:xfrm>
          <a:prstGeom prst="rect">
            <a:avLst/>
          </a:prstGeom>
          <a:solidFill>
            <a:srgbClr val="4459A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269"/>
          </a:p>
        </p:txBody>
      </p:sp>
      <p:sp>
        <p:nvSpPr>
          <p:cNvPr id="33" name="Holder 2">
            <a:extLst>
              <a:ext uri="{FF2B5EF4-FFF2-40B4-BE49-F238E27FC236}">
                <a16:creationId xmlns:a16="http://schemas.microsoft.com/office/drawing/2014/main" id="{D96A8FEC-EB6A-194E-AB0E-737A955DA01B}"/>
              </a:ext>
            </a:extLst>
          </p:cNvPr>
          <p:cNvSpPr>
            <a:spLocks noGrp="1"/>
          </p:cNvSpPr>
          <p:nvPr>
            <p:ph type="ctrTitle"/>
          </p:nvPr>
        </p:nvSpPr>
        <p:spPr>
          <a:xfrm>
            <a:off x="1330349" y="223415"/>
            <a:ext cx="8307488" cy="326436"/>
          </a:xfrm>
          <a:prstGeom prst="rect">
            <a:avLst/>
          </a:prstGeom>
        </p:spPr>
        <p:txBody>
          <a:bodyPr wrap="square" lIns="0" tIns="0" rIns="0" bIns="0">
            <a:spAutoFit/>
          </a:bodyPr>
          <a:lstStyle>
            <a:lvl1pPr>
              <a:defRPr sz="2357">
                <a:solidFill>
                  <a:schemeClr val="bg1"/>
                </a:solidFill>
                <a:latin typeface="Arial" panose="020B0604020202020204" pitchFamily="34" charset="0"/>
                <a:cs typeface="Arial" panose="020B0604020202020204" pitchFamily="34" charset="0"/>
              </a:defRPr>
            </a:lvl1pPr>
          </a:lstStyle>
          <a:p>
            <a:endParaRPr/>
          </a:p>
        </p:txBody>
      </p:sp>
      <p:pic>
        <p:nvPicPr>
          <p:cNvPr id="35" name="Image 34">
            <a:extLst>
              <a:ext uri="{FF2B5EF4-FFF2-40B4-BE49-F238E27FC236}">
                <a16:creationId xmlns:a16="http://schemas.microsoft.com/office/drawing/2014/main" id="{94F40A8B-4AC8-4AFB-AEB8-4201598FDCC3}"/>
              </a:ext>
            </a:extLst>
          </p:cNvPr>
          <p:cNvPicPr>
            <a:picLocks noChangeAspect="1"/>
          </p:cNvPicPr>
          <p:nvPr userDrawn="1"/>
        </p:nvPicPr>
        <p:blipFill>
          <a:blip r:embed="rId2"/>
          <a:stretch>
            <a:fillRect/>
          </a:stretch>
        </p:blipFill>
        <p:spPr>
          <a:xfrm>
            <a:off x="11182576" y="199556"/>
            <a:ext cx="914581" cy="399717"/>
          </a:xfrm>
          <a:prstGeom prst="rect">
            <a:avLst/>
          </a:prstGeom>
        </p:spPr>
      </p:pic>
      <p:sp>
        <p:nvSpPr>
          <p:cNvPr id="2" name="ZoneTexte 1">
            <a:extLst>
              <a:ext uri="{FF2B5EF4-FFF2-40B4-BE49-F238E27FC236}">
                <a16:creationId xmlns:a16="http://schemas.microsoft.com/office/drawing/2014/main" id="{F9632F59-D8DA-40EE-87AE-36207B80984A}"/>
              </a:ext>
            </a:extLst>
          </p:cNvPr>
          <p:cNvSpPr txBox="1"/>
          <p:nvPr userDrawn="1"/>
        </p:nvSpPr>
        <p:spPr>
          <a:xfrm rot="16200000">
            <a:off x="-2795321" y="3048918"/>
            <a:ext cx="6600608" cy="502766"/>
          </a:xfrm>
          <a:prstGeom prst="rect">
            <a:avLst/>
          </a:prstGeom>
          <a:noFill/>
        </p:spPr>
        <p:txBody>
          <a:bodyPr wrap="square" rtlCol="0">
            <a:spAutoFit/>
          </a:bodyPr>
          <a:lstStyle/>
          <a:p>
            <a:pPr algn="ctr"/>
            <a:r>
              <a:rPr lang="fr-FR" sz="2667" b="1">
                <a:solidFill>
                  <a:schemeClr val="bg1"/>
                </a:solidFill>
                <a:latin typeface="Montserrat" panose="00000500000000000000" pitchFamily="2" charset="0"/>
              </a:rPr>
              <a:t>Projet Mobilité chauffeurs</a:t>
            </a:r>
          </a:p>
        </p:txBody>
      </p:sp>
      <p:sp>
        <p:nvSpPr>
          <p:cNvPr id="4" name="ZoneTexte 3">
            <a:extLst>
              <a:ext uri="{FF2B5EF4-FFF2-40B4-BE49-F238E27FC236}">
                <a16:creationId xmlns:a16="http://schemas.microsoft.com/office/drawing/2014/main" id="{3B193853-5A5F-57AA-621F-CAF22CE3B145}"/>
              </a:ext>
            </a:extLst>
          </p:cNvPr>
          <p:cNvSpPr txBox="1"/>
          <p:nvPr userDrawn="1"/>
        </p:nvSpPr>
        <p:spPr>
          <a:xfrm>
            <a:off x="1060622" y="6611314"/>
            <a:ext cx="4167409" cy="259751"/>
          </a:xfrm>
          <a:prstGeom prst="rect">
            <a:avLst/>
          </a:prstGeom>
          <a:noFill/>
        </p:spPr>
        <p:txBody>
          <a:bodyPr wrap="square" rtlCol="0">
            <a:spAutoFit/>
          </a:bodyPr>
          <a:lstStyle/>
          <a:p>
            <a:r>
              <a:rPr lang="fr-FR" sz="1088">
                <a:solidFill>
                  <a:schemeClr val="bg1"/>
                </a:solidFill>
                <a:latin typeface="Arial" panose="020B0604020202020204" pitchFamily="34" charset="0"/>
                <a:cs typeface="Arial" panose="020B0604020202020204" pitchFamily="34" charset="0"/>
              </a:rPr>
              <a:t>Rayonnance –  DS Restauration</a:t>
            </a:r>
          </a:p>
        </p:txBody>
      </p:sp>
      <p:sp>
        <p:nvSpPr>
          <p:cNvPr id="9" name="bg object 16">
            <a:extLst>
              <a:ext uri="{FF2B5EF4-FFF2-40B4-BE49-F238E27FC236}">
                <a16:creationId xmlns:a16="http://schemas.microsoft.com/office/drawing/2014/main" id="{8302DD63-29B9-50CB-AC5A-E8824EA1AEDF}"/>
              </a:ext>
            </a:extLst>
          </p:cNvPr>
          <p:cNvSpPr/>
          <p:nvPr userDrawn="1"/>
        </p:nvSpPr>
        <p:spPr>
          <a:xfrm>
            <a:off x="0" y="6606272"/>
            <a:ext cx="12190552" cy="249329"/>
          </a:xfrm>
          <a:custGeom>
            <a:avLst/>
            <a:gdLst/>
            <a:ahLst/>
            <a:cxnLst/>
            <a:rect l="l" t="t" r="r" b="b"/>
            <a:pathLst>
              <a:path w="10692130" h="274954">
                <a:moveTo>
                  <a:pt x="0" y="274764"/>
                </a:moveTo>
                <a:lnTo>
                  <a:pt x="10692003" y="274764"/>
                </a:lnTo>
                <a:lnTo>
                  <a:pt x="10692003" y="0"/>
                </a:lnTo>
                <a:lnTo>
                  <a:pt x="0" y="0"/>
                </a:lnTo>
                <a:lnTo>
                  <a:pt x="0" y="274764"/>
                </a:lnTo>
                <a:close/>
              </a:path>
            </a:pathLst>
          </a:custGeom>
          <a:solidFill>
            <a:srgbClr val="4459A3"/>
          </a:solidFill>
        </p:spPr>
        <p:txBody>
          <a:bodyPr wrap="square" lIns="0" tIns="0" rIns="0" bIns="0" rtlCol="0"/>
          <a:lstStyle/>
          <a:p>
            <a:endParaRPr sz="1632"/>
          </a:p>
        </p:txBody>
      </p:sp>
      <p:sp>
        <p:nvSpPr>
          <p:cNvPr id="10" name="ZoneTexte 9">
            <a:extLst>
              <a:ext uri="{FF2B5EF4-FFF2-40B4-BE49-F238E27FC236}">
                <a16:creationId xmlns:a16="http://schemas.microsoft.com/office/drawing/2014/main" id="{FCFD72AB-DC11-319E-5ED5-55303B79B389}"/>
              </a:ext>
            </a:extLst>
          </p:cNvPr>
          <p:cNvSpPr txBox="1"/>
          <p:nvPr userDrawn="1"/>
        </p:nvSpPr>
        <p:spPr>
          <a:xfrm>
            <a:off x="1060622" y="6611314"/>
            <a:ext cx="4167409" cy="259751"/>
          </a:xfrm>
          <a:prstGeom prst="rect">
            <a:avLst/>
          </a:prstGeom>
          <a:noFill/>
        </p:spPr>
        <p:txBody>
          <a:bodyPr wrap="square" rtlCol="0">
            <a:spAutoFit/>
          </a:bodyPr>
          <a:lstStyle/>
          <a:p>
            <a:r>
              <a:rPr lang="fr-FR" sz="1088">
                <a:solidFill>
                  <a:schemeClr val="bg1"/>
                </a:solidFill>
                <a:latin typeface="Arial" panose="020B0604020202020204" pitchFamily="34" charset="0"/>
                <a:cs typeface="Arial" panose="020B0604020202020204" pitchFamily="34" charset="0"/>
              </a:rPr>
              <a:t>Projet terminaux quais &amp; chauffeurs </a:t>
            </a:r>
          </a:p>
        </p:txBody>
      </p:sp>
      <p:sp>
        <p:nvSpPr>
          <p:cNvPr id="11" name="Holder 6">
            <a:extLst>
              <a:ext uri="{FF2B5EF4-FFF2-40B4-BE49-F238E27FC236}">
                <a16:creationId xmlns:a16="http://schemas.microsoft.com/office/drawing/2014/main" id="{84B166FD-794B-8E76-2043-7A49A6AA2BAB}"/>
              </a:ext>
            </a:extLst>
          </p:cNvPr>
          <p:cNvSpPr txBox="1">
            <a:spLocks/>
          </p:cNvSpPr>
          <p:nvPr userDrawn="1"/>
        </p:nvSpPr>
        <p:spPr>
          <a:xfrm rot="10800000" flipV="1">
            <a:off x="11595065" y="6442131"/>
            <a:ext cx="493276" cy="577610"/>
          </a:xfrm>
          <a:prstGeom prst="rect">
            <a:avLst/>
          </a:prstGeom>
        </p:spPr>
        <p:txBody>
          <a:bodyPr vert="horz" lIns="0" tIns="0" rIns="0" bIns="0" rtlCol="0" anchor="ctr"/>
          <a:lstStyle>
            <a:defPPr>
              <a:defRPr lang="fr-FR"/>
            </a:defPPr>
            <a:lvl1pPr marL="0" algn="r" defTabSz="914400" rtl="0" eaLnBrk="1" latinLnBrk="0" hangingPunct="1">
              <a:defRPr sz="900" b="1" i="0" kern="1200">
                <a:solidFill>
                  <a:schemeClr val="bg1"/>
                </a:solidFill>
                <a:latin typeface="Arial"/>
                <a:ea typeface="+mn-ea"/>
                <a:cs typeface="Arial"/>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36708">
              <a:spcBef>
                <a:spcPts val="3"/>
              </a:spcBef>
            </a:pPr>
            <a:fld id="{81D60167-4931-47E6-BA6A-407CBD079E47}" type="slidenum">
              <a:rPr lang="fr-FR" smtClean="0"/>
              <a:pPr marL="36708">
                <a:spcBef>
                  <a:spcPts val="3"/>
                </a:spcBef>
              </a:pPr>
              <a:t>‹N°›</a:t>
            </a:fld>
            <a:endParaRPr lang="fr-FR"/>
          </a:p>
        </p:txBody>
      </p:sp>
      <p:pic>
        <p:nvPicPr>
          <p:cNvPr id="12" name="Image 11">
            <a:extLst>
              <a:ext uri="{FF2B5EF4-FFF2-40B4-BE49-F238E27FC236}">
                <a16:creationId xmlns:a16="http://schemas.microsoft.com/office/drawing/2014/main" id="{7189BE2C-19D4-C855-AA42-9077B08387A1}"/>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76495" y="71120"/>
            <a:ext cx="656588" cy="656588"/>
          </a:xfrm>
          <a:prstGeom prst="rect">
            <a:avLst/>
          </a:prstGeom>
        </p:spPr>
      </p:pic>
      <p:sp>
        <p:nvSpPr>
          <p:cNvPr id="8" name="Rectangle 7">
            <a:extLst>
              <a:ext uri="{FF2B5EF4-FFF2-40B4-BE49-F238E27FC236}">
                <a16:creationId xmlns:a16="http://schemas.microsoft.com/office/drawing/2014/main" id="{7542BBB0-A99B-A85E-778E-6AD264B1124F}"/>
              </a:ext>
            </a:extLst>
          </p:cNvPr>
          <p:cNvSpPr/>
          <p:nvPr userDrawn="1"/>
        </p:nvSpPr>
        <p:spPr>
          <a:xfrm>
            <a:off x="-1811" y="6485357"/>
            <a:ext cx="1062430" cy="38570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5" name="Image 4" descr="Le groupe Au Forum du Bâtiment - Plus Proche, plus Pro">
            <a:extLst>
              <a:ext uri="{FF2B5EF4-FFF2-40B4-BE49-F238E27FC236}">
                <a16:creationId xmlns:a16="http://schemas.microsoft.com/office/drawing/2014/main" id="{DAA977F0-9938-A19E-0034-83307F98284C}"/>
              </a:ext>
            </a:extLst>
          </p:cNvPr>
          <p:cNvPicPr>
            <a:picLocks noChangeAspect="1"/>
          </p:cNvPicPr>
          <p:nvPr userDrawn="1"/>
        </p:nvPicPr>
        <p:blipFill>
          <a:blip r:embed="rId4"/>
          <a:stretch>
            <a:fillRect/>
          </a:stretch>
        </p:blipFill>
        <p:spPr>
          <a:xfrm>
            <a:off x="34801" y="6593092"/>
            <a:ext cx="698769" cy="246909"/>
          </a:xfrm>
          <a:prstGeom prst="rect">
            <a:avLst/>
          </a:prstGeom>
        </p:spPr>
      </p:pic>
    </p:spTree>
    <p:extLst>
      <p:ext uri="{BB962C8B-B14F-4D97-AF65-F5344CB8AC3E}">
        <p14:creationId xmlns:p14="http://schemas.microsoft.com/office/powerpoint/2010/main" val="102069537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userDrawn="1">
  <p:cSld name="1_Deux contenus">
    <p:spTree>
      <p:nvGrpSpPr>
        <p:cNvPr id="1" name=""/>
        <p:cNvGrpSpPr/>
        <p:nvPr/>
      </p:nvGrpSpPr>
      <p:grpSpPr>
        <a:xfrm>
          <a:off x="0" y="0"/>
          <a:ext cx="0" cy="0"/>
          <a:chOff x="0" y="0"/>
          <a:chExt cx="0" cy="0"/>
        </a:xfrm>
      </p:grpSpPr>
      <p:grpSp>
        <p:nvGrpSpPr>
          <p:cNvPr id="8" name="Groupe 7">
            <a:extLst>
              <a:ext uri="{FF2B5EF4-FFF2-40B4-BE49-F238E27FC236}">
                <a16:creationId xmlns:a16="http://schemas.microsoft.com/office/drawing/2014/main" id="{9A3F2E88-D2D8-40A0-89E2-1A5D62F47BC2}"/>
              </a:ext>
            </a:extLst>
          </p:cNvPr>
          <p:cNvGrpSpPr/>
          <p:nvPr userDrawn="1"/>
        </p:nvGrpSpPr>
        <p:grpSpPr>
          <a:xfrm>
            <a:off x="10781421" y="179500"/>
            <a:ext cx="1048584" cy="465397"/>
            <a:chOff x="3986034" y="5896311"/>
            <a:chExt cx="2719381" cy="1207002"/>
          </a:xfrm>
        </p:grpSpPr>
        <p:sp>
          <p:nvSpPr>
            <p:cNvPr id="9" name="bg object 17">
              <a:extLst>
                <a:ext uri="{FF2B5EF4-FFF2-40B4-BE49-F238E27FC236}">
                  <a16:creationId xmlns:a16="http://schemas.microsoft.com/office/drawing/2014/main" id="{F17887EF-5D33-4E96-9A4D-61313A66D8F8}"/>
                </a:ext>
              </a:extLst>
            </p:cNvPr>
            <p:cNvSpPr/>
            <p:nvPr/>
          </p:nvSpPr>
          <p:spPr>
            <a:xfrm>
              <a:off x="3986043" y="6616569"/>
              <a:ext cx="138772" cy="217474"/>
            </a:xfrm>
            <a:prstGeom prst="rect">
              <a:avLst/>
            </a:prstGeom>
            <a:blipFill>
              <a:blip r:embed="rId2" cstate="print"/>
              <a:stretch>
                <a:fillRect/>
              </a:stretch>
            </a:blipFill>
          </p:spPr>
          <p:txBody>
            <a:bodyPr wrap="square" lIns="0" tIns="0" rIns="0" bIns="0" rtlCol="0"/>
            <a:lstStyle/>
            <a:p>
              <a:endParaRPr sz="1269"/>
            </a:p>
          </p:txBody>
        </p:sp>
        <p:sp>
          <p:nvSpPr>
            <p:cNvPr id="10" name="bg object 18">
              <a:extLst>
                <a:ext uri="{FF2B5EF4-FFF2-40B4-BE49-F238E27FC236}">
                  <a16:creationId xmlns:a16="http://schemas.microsoft.com/office/drawing/2014/main" id="{1B222FAE-C1EA-4C64-8664-50A6F9E6E167}"/>
                </a:ext>
              </a:extLst>
            </p:cNvPr>
            <p:cNvSpPr/>
            <p:nvPr/>
          </p:nvSpPr>
          <p:spPr>
            <a:xfrm>
              <a:off x="4147854" y="6616568"/>
              <a:ext cx="225323" cy="223443"/>
            </a:xfrm>
            <a:prstGeom prst="rect">
              <a:avLst/>
            </a:prstGeom>
            <a:blipFill>
              <a:blip r:embed="rId3" cstate="print"/>
              <a:stretch>
                <a:fillRect/>
              </a:stretch>
            </a:blipFill>
          </p:spPr>
          <p:txBody>
            <a:bodyPr wrap="square" lIns="0" tIns="0" rIns="0" bIns="0" rtlCol="0"/>
            <a:lstStyle/>
            <a:p>
              <a:endParaRPr sz="1269"/>
            </a:p>
          </p:txBody>
        </p:sp>
        <p:sp>
          <p:nvSpPr>
            <p:cNvPr id="11" name="bg object 19">
              <a:extLst>
                <a:ext uri="{FF2B5EF4-FFF2-40B4-BE49-F238E27FC236}">
                  <a16:creationId xmlns:a16="http://schemas.microsoft.com/office/drawing/2014/main" id="{7C9F140A-35CA-4D93-B645-E285258C1116}"/>
                </a:ext>
              </a:extLst>
            </p:cNvPr>
            <p:cNvSpPr/>
            <p:nvPr/>
          </p:nvSpPr>
          <p:spPr>
            <a:xfrm>
              <a:off x="4440222" y="6622363"/>
              <a:ext cx="222250" cy="295275"/>
            </a:xfrm>
            <a:custGeom>
              <a:avLst/>
              <a:gdLst/>
              <a:ahLst/>
              <a:cxnLst/>
              <a:rect l="l" t="t" r="r" b="b"/>
              <a:pathLst>
                <a:path w="222250" h="295275">
                  <a:moveTo>
                    <a:pt x="222253" y="0"/>
                  </a:moveTo>
                  <a:lnTo>
                    <a:pt x="197005" y="0"/>
                  </a:lnTo>
                  <a:lnTo>
                    <a:pt x="197005" y="164960"/>
                  </a:lnTo>
                  <a:lnTo>
                    <a:pt x="170760" y="171139"/>
                  </a:lnTo>
                  <a:lnTo>
                    <a:pt x="144226" y="175820"/>
                  </a:lnTo>
                  <a:lnTo>
                    <a:pt x="117465" y="178988"/>
                  </a:lnTo>
                  <a:lnTo>
                    <a:pt x="90541" y="180632"/>
                  </a:lnTo>
                  <a:lnTo>
                    <a:pt x="77720" y="180471"/>
                  </a:lnTo>
                  <a:lnTo>
                    <a:pt x="34168" y="156548"/>
                  </a:lnTo>
                  <a:lnTo>
                    <a:pt x="25149" y="119011"/>
                  </a:lnTo>
                  <a:lnTo>
                    <a:pt x="25149" y="0"/>
                  </a:lnTo>
                  <a:lnTo>
                    <a:pt x="67" y="0"/>
                  </a:lnTo>
                  <a:lnTo>
                    <a:pt x="0" y="135754"/>
                  </a:lnTo>
                  <a:lnTo>
                    <a:pt x="20920" y="182206"/>
                  </a:lnTo>
                  <a:lnTo>
                    <a:pt x="70285" y="203222"/>
                  </a:lnTo>
                  <a:lnTo>
                    <a:pt x="88497" y="203517"/>
                  </a:lnTo>
                  <a:lnTo>
                    <a:pt x="115972" y="201485"/>
                  </a:lnTo>
                  <a:lnTo>
                    <a:pt x="143261" y="197875"/>
                  </a:lnTo>
                  <a:lnTo>
                    <a:pt x="170294" y="192698"/>
                  </a:lnTo>
                  <a:lnTo>
                    <a:pt x="197005" y="185966"/>
                  </a:lnTo>
                  <a:lnTo>
                    <a:pt x="197005" y="199288"/>
                  </a:lnTo>
                  <a:lnTo>
                    <a:pt x="183777" y="245338"/>
                  </a:lnTo>
                  <a:lnTo>
                    <a:pt x="138073" y="269444"/>
                  </a:lnTo>
                  <a:lnTo>
                    <a:pt x="93526" y="272046"/>
                  </a:lnTo>
                  <a:lnTo>
                    <a:pt x="73061" y="271859"/>
                  </a:lnTo>
                  <a:lnTo>
                    <a:pt x="52616" y="271089"/>
                  </a:lnTo>
                  <a:lnTo>
                    <a:pt x="32204" y="269741"/>
                  </a:lnTo>
                  <a:lnTo>
                    <a:pt x="11839" y="267817"/>
                  </a:lnTo>
                  <a:lnTo>
                    <a:pt x="11839" y="291325"/>
                  </a:lnTo>
                  <a:lnTo>
                    <a:pt x="30030" y="292777"/>
                  </a:lnTo>
                  <a:lnTo>
                    <a:pt x="49106" y="293978"/>
                  </a:lnTo>
                  <a:lnTo>
                    <a:pt x="68713" y="294795"/>
                  </a:lnTo>
                  <a:lnTo>
                    <a:pt x="88497" y="295097"/>
                  </a:lnTo>
                  <a:lnTo>
                    <a:pt x="118607" y="294443"/>
                  </a:lnTo>
                  <a:lnTo>
                    <a:pt x="171873" y="284317"/>
                  </a:lnTo>
                  <a:lnTo>
                    <a:pt x="207171" y="256911"/>
                  </a:lnTo>
                  <a:lnTo>
                    <a:pt x="220852" y="220573"/>
                  </a:lnTo>
                  <a:lnTo>
                    <a:pt x="222253" y="197878"/>
                  </a:lnTo>
                  <a:lnTo>
                    <a:pt x="222253" y="0"/>
                  </a:lnTo>
                  <a:close/>
                </a:path>
              </a:pathLst>
            </a:custGeom>
            <a:solidFill>
              <a:srgbClr val="4357A7"/>
            </a:solidFill>
          </p:spPr>
          <p:txBody>
            <a:bodyPr wrap="square" lIns="0" tIns="0" rIns="0" bIns="0" rtlCol="0"/>
            <a:lstStyle/>
            <a:p>
              <a:endParaRPr sz="1269"/>
            </a:p>
          </p:txBody>
        </p:sp>
        <p:sp>
          <p:nvSpPr>
            <p:cNvPr id="12" name="bg object 20">
              <a:extLst>
                <a:ext uri="{FF2B5EF4-FFF2-40B4-BE49-F238E27FC236}">
                  <a16:creationId xmlns:a16="http://schemas.microsoft.com/office/drawing/2014/main" id="{2073D904-A791-4DA4-AF27-E125AEB5DF2C}"/>
                </a:ext>
              </a:extLst>
            </p:cNvPr>
            <p:cNvSpPr/>
            <p:nvPr/>
          </p:nvSpPr>
          <p:spPr>
            <a:xfrm>
              <a:off x="4720651" y="6616872"/>
              <a:ext cx="269875" cy="223520"/>
            </a:xfrm>
            <a:custGeom>
              <a:avLst/>
              <a:gdLst/>
              <a:ahLst/>
              <a:cxnLst/>
              <a:rect l="l" t="t" r="r" b="b"/>
              <a:pathLst>
                <a:path w="269875" h="223520">
                  <a:moveTo>
                    <a:pt x="135001" y="0"/>
                  </a:moveTo>
                  <a:lnTo>
                    <a:pt x="81202" y="4822"/>
                  </a:lnTo>
                  <a:lnTo>
                    <a:pt x="38100" y="22580"/>
                  </a:lnTo>
                  <a:lnTo>
                    <a:pt x="8877" y="59778"/>
                  </a:lnTo>
                  <a:lnTo>
                    <a:pt x="0" y="111798"/>
                  </a:lnTo>
                  <a:lnTo>
                    <a:pt x="2138" y="139515"/>
                  </a:lnTo>
                  <a:lnTo>
                    <a:pt x="20702" y="184373"/>
                  </a:lnTo>
                  <a:lnTo>
                    <a:pt x="60767" y="211748"/>
                  </a:lnTo>
                  <a:lnTo>
                    <a:pt x="109478" y="223054"/>
                  </a:lnTo>
                  <a:lnTo>
                    <a:pt x="134696" y="223126"/>
                  </a:lnTo>
                  <a:lnTo>
                    <a:pt x="159948" y="223111"/>
                  </a:lnTo>
                  <a:lnTo>
                    <a:pt x="184769" y="219305"/>
                  </a:lnTo>
                  <a:lnTo>
                    <a:pt x="208737" y="211805"/>
                  </a:lnTo>
                  <a:lnTo>
                    <a:pt x="231432" y="200710"/>
                  </a:lnTo>
                  <a:lnTo>
                    <a:pt x="134696" y="200710"/>
                  </a:lnTo>
                  <a:lnTo>
                    <a:pt x="113657" y="200595"/>
                  </a:lnTo>
                  <a:lnTo>
                    <a:pt x="73209" y="190536"/>
                  </a:lnTo>
                  <a:lnTo>
                    <a:pt x="41869" y="168106"/>
                  </a:lnTo>
                  <a:lnTo>
                    <a:pt x="26187" y="109918"/>
                  </a:lnTo>
                  <a:lnTo>
                    <a:pt x="27906" y="87215"/>
                  </a:lnTo>
                  <a:lnTo>
                    <a:pt x="52984" y="41084"/>
                  </a:lnTo>
                  <a:lnTo>
                    <a:pt x="108850" y="23328"/>
                  </a:lnTo>
                  <a:lnTo>
                    <a:pt x="230782" y="22263"/>
                  </a:lnTo>
                  <a:lnTo>
                    <a:pt x="208806" y="11526"/>
                  </a:lnTo>
                  <a:lnTo>
                    <a:pt x="184921" y="4013"/>
                  </a:lnTo>
                  <a:lnTo>
                    <a:pt x="160183" y="138"/>
                  </a:lnTo>
                  <a:lnTo>
                    <a:pt x="135001" y="0"/>
                  </a:lnTo>
                  <a:close/>
                </a:path>
                <a:path w="269875" h="223520">
                  <a:moveTo>
                    <a:pt x="230782" y="22263"/>
                  </a:moveTo>
                  <a:lnTo>
                    <a:pt x="134696" y="22263"/>
                  </a:lnTo>
                  <a:lnTo>
                    <a:pt x="155184" y="22330"/>
                  </a:lnTo>
                  <a:lnTo>
                    <a:pt x="175307" y="25490"/>
                  </a:lnTo>
                  <a:lnTo>
                    <a:pt x="213080" y="40766"/>
                  </a:lnTo>
                  <a:lnTo>
                    <a:pt x="241153" y="90385"/>
                  </a:lnTo>
                  <a:lnTo>
                    <a:pt x="242874" y="113525"/>
                  </a:lnTo>
                  <a:lnTo>
                    <a:pt x="241205" y="136162"/>
                  </a:lnTo>
                  <a:lnTo>
                    <a:pt x="216382" y="181902"/>
                  </a:lnTo>
                  <a:lnTo>
                    <a:pt x="160532" y="199643"/>
                  </a:lnTo>
                  <a:lnTo>
                    <a:pt x="134696" y="200710"/>
                  </a:lnTo>
                  <a:lnTo>
                    <a:pt x="231432" y="200710"/>
                  </a:lnTo>
                  <a:lnTo>
                    <a:pt x="248901" y="184053"/>
                  </a:lnTo>
                  <a:lnTo>
                    <a:pt x="260723" y="163210"/>
                  </a:lnTo>
                  <a:lnTo>
                    <a:pt x="267427" y="138810"/>
                  </a:lnTo>
                  <a:lnTo>
                    <a:pt x="269520" y="111798"/>
                  </a:lnTo>
                  <a:lnTo>
                    <a:pt x="269425" y="109918"/>
                  </a:lnTo>
                  <a:lnTo>
                    <a:pt x="267470" y="84227"/>
                  </a:lnTo>
                  <a:lnTo>
                    <a:pt x="260837" y="59972"/>
                  </a:lnTo>
                  <a:lnTo>
                    <a:pt x="249029" y="39246"/>
                  </a:lnTo>
                  <a:lnTo>
                    <a:pt x="231432" y="22580"/>
                  </a:lnTo>
                  <a:lnTo>
                    <a:pt x="230782" y="22263"/>
                  </a:lnTo>
                  <a:close/>
                </a:path>
              </a:pathLst>
            </a:custGeom>
            <a:solidFill>
              <a:srgbClr val="4357A7"/>
            </a:solidFill>
          </p:spPr>
          <p:txBody>
            <a:bodyPr wrap="square" lIns="0" tIns="0" rIns="0" bIns="0" rtlCol="0"/>
            <a:lstStyle/>
            <a:p>
              <a:endParaRPr sz="1269"/>
            </a:p>
          </p:txBody>
        </p:sp>
        <p:sp>
          <p:nvSpPr>
            <p:cNvPr id="13" name="bg object 21">
              <a:extLst>
                <a:ext uri="{FF2B5EF4-FFF2-40B4-BE49-F238E27FC236}">
                  <a16:creationId xmlns:a16="http://schemas.microsoft.com/office/drawing/2014/main" id="{DE07CFE6-4C10-4BF2-9117-4CE02C25AE9A}"/>
                </a:ext>
              </a:extLst>
            </p:cNvPr>
            <p:cNvSpPr/>
            <p:nvPr/>
          </p:nvSpPr>
          <p:spPr>
            <a:xfrm>
              <a:off x="5048368" y="6616569"/>
              <a:ext cx="231432" cy="217474"/>
            </a:xfrm>
            <a:prstGeom prst="rect">
              <a:avLst/>
            </a:prstGeom>
            <a:blipFill>
              <a:blip r:embed="rId4" cstate="print"/>
              <a:stretch>
                <a:fillRect/>
              </a:stretch>
            </a:blipFill>
          </p:spPr>
          <p:txBody>
            <a:bodyPr wrap="square" lIns="0" tIns="0" rIns="0" bIns="0" rtlCol="0"/>
            <a:lstStyle/>
            <a:p>
              <a:endParaRPr sz="1269"/>
            </a:p>
          </p:txBody>
        </p:sp>
        <p:sp>
          <p:nvSpPr>
            <p:cNvPr id="14" name="bg object 22">
              <a:extLst>
                <a:ext uri="{FF2B5EF4-FFF2-40B4-BE49-F238E27FC236}">
                  <a16:creationId xmlns:a16="http://schemas.microsoft.com/office/drawing/2014/main" id="{537D3F92-0D98-4B7B-894D-B0F3066EAF62}"/>
                </a:ext>
              </a:extLst>
            </p:cNvPr>
            <p:cNvSpPr/>
            <p:nvPr/>
          </p:nvSpPr>
          <p:spPr>
            <a:xfrm>
              <a:off x="5639341" y="6616568"/>
              <a:ext cx="224701" cy="223443"/>
            </a:xfrm>
            <a:prstGeom prst="rect">
              <a:avLst/>
            </a:prstGeom>
            <a:blipFill>
              <a:blip r:embed="rId5" cstate="print"/>
              <a:stretch>
                <a:fillRect/>
              </a:stretch>
            </a:blipFill>
          </p:spPr>
          <p:txBody>
            <a:bodyPr wrap="square" lIns="0" tIns="0" rIns="0" bIns="0" rtlCol="0"/>
            <a:lstStyle/>
            <a:p>
              <a:endParaRPr sz="1269"/>
            </a:p>
          </p:txBody>
        </p:sp>
        <p:sp>
          <p:nvSpPr>
            <p:cNvPr id="15" name="bg object 23">
              <a:extLst>
                <a:ext uri="{FF2B5EF4-FFF2-40B4-BE49-F238E27FC236}">
                  <a16:creationId xmlns:a16="http://schemas.microsoft.com/office/drawing/2014/main" id="{809EAD9B-D1EC-4786-B408-74C8D175E055}"/>
                </a:ext>
              </a:extLst>
            </p:cNvPr>
            <p:cNvSpPr/>
            <p:nvPr/>
          </p:nvSpPr>
          <p:spPr>
            <a:xfrm>
              <a:off x="5352402" y="6616569"/>
              <a:ext cx="231584" cy="217474"/>
            </a:xfrm>
            <a:prstGeom prst="rect">
              <a:avLst/>
            </a:prstGeom>
            <a:blipFill>
              <a:blip r:embed="rId6" cstate="print"/>
              <a:stretch>
                <a:fillRect/>
              </a:stretch>
            </a:blipFill>
          </p:spPr>
          <p:txBody>
            <a:bodyPr wrap="square" lIns="0" tIns="0" rIns="0" bIns="0" rtlCol="0"/>
            <a:lstStyle/>
            <a:p>
              <a:endParaRPr sz="1269"/>
            </a:p>
          </p:txBody>
        </p:sp>
        <p:sp>
          <p:nvSpPr>
            <p:cNvPr id="16" name="bg object 24">
              <a:extLst>
                <a:ext uri="{FF2B5EF4-FFF2-40B4-BE49-F238E27FC236}">
                  <a16:creationId xmlns:a16="http://schemas.microsoft.com/office/drawing/2014/main" id="{BA905EF5-778D-446C-A669-DB90B24AABE9}"/>
                </a:ext>
              </a:extLst>
            </p:cNvPr>
            <p:cNvSpPr/>
            <p:nvPr/>
          </p:nvSpPr>
          <p:spPr>
            <a:xfrm>
              <a:off x="5937261" y="6616569"/>
              <a:ext cx="231432" cy="217474"/>
            </a:xfrm>
            <a:prstGeom prst="rect">
              <a:avLst/>
            </a:prstGeom>
            <a:blipFill>
              <a:blip r:embed="rId7" cstate="print"/>
              <a:stretch>
                <a:fillRect/>
              </a:stretch>
            </a:blipFill>
          </p:spPr>
          <p:txBody>
            <a:bodyPr wrap="square" lIns="0" tIns="0" rIns="0" bIns="0" rtlCol="0"/>
            <a:lstStyle/>
            <a:p>
              <a:endParaRPr sz="1269"/>
            </a:p>
          </p:txBody>
        </p:sp>
        <p:sp>
          <p:nvSpPr>
            <p:cNvPr id="17" name="bg object 25">
              <a:extLst>
                <a:ext uri="{FF2B5EF4-FFF2-40B4-BE49-F238E27FC236}">
                  <a16:creationId xmlns:a16="http://schemas.microsoft.com/office/drawing/2014/main" id="{0206BABF-D30E-4D19-BD09-7E5036115039}"/>
                </a:ext>
              </a:extLst>
            </p:cNvPr>
            <p:cNvSpPr/>
            <p:nvPr/>
          </p:nvSpPr>
          <p:spPr>
            <a:xfrm>
              <a:off x="6224044" y="6616405"/>
              <a:ext cx="202895" cy="223596"/>
            </a:xfrm>
            <a:prstGeom prst="rect">
              <a:avLst/>
            </a:prstGeom>
            <a:blipFill>
              <a:blip r:embed="rId8" cstate="print"/>
              <a:stretch>
                <a:fillRect/>
              </a:stretch>
            </a:blipFill>
          </p:spPr>
          <p:txBody>
            <a:bodyPr wrap="square" lIns="0" tIns="0" rIns="0" bIns="0" rtlCol="0"/>
            <a:lstStyle/>
            <a:p>
              <a:endParaRPr sz="1269"/>
            </a:p>
          </p:txBody>
        </p:sp>
        <p:sp>
          <p:nvSpPr>
            <p:cNvPr id="18" name="bg object 26">
              <a:extLst>
                <a:ext uri="{FF2B5EF4-FFF2-40B4-BE49-F238E27FC236}">
                  <a16:creationId xmlns:a16="http://schemas.microsoft.com/office/drawing/2014/main" id="{57108E11-7ADE-4B26-BFF1-C53C68B5D081}"/>
                </a:ext>
              </a:extLst>
            </p:cNvPr>
            <p:cNvSpPr/>
            <p:nvPr/>
          </p:nvSpPr>
          <p:spPr>
            <a:xfrm>
              <a:off x="6461753" y="6616560"/>
              <a:ext cx="243662" cy="223443"/>
            </a:xfrm>
            <a:prstGeom prst="rect">
              <a:avLst/>
            </a:prstGeom>
            <a:blipFill>
              <a:blip r:embed="rId9" cstate="print"/>
              <a:stretch>
                <a:fillRect/>
              </a:stretch>
            </a:blipFill>
          </p:spPr>
          <p:txBody>
            <a:bodyPr wrap="square" lIns="0" tIns="0" rIns="0" bIns="0" rtlCol="0"/>
            <a:lstStyle/>
            <a:p>
              <a:endParaRPr sz="1269"/>
            </a:p>
          </p:txBody>
        </p:sp>
        <p:sp>
          <p:nvSpPr>
            <p:cNvPr id="19" name="bg object 27">
              <a:extLst>
                <a:ext uri="{FF2B5EF4-FFF2-40B4-BE49-F238E27FC236}">
                  <a16:creationId xmlns:a16="http://schemas.microsoft.com/office/drawing/2014/main" id="{D7E2E4CB-13AC-4178-8CCA-E13F5E00E3CF}"/>
                </a:ext>
              </a:extLst>
            </p:cNvPr>
            <p:cNvSpPr/>
            <p:nvPr/>
          </p:nvSpPr>
          <p:spPr>
            <a:xfrm>
              <a:off x="3986034" y="6956628"/>
              <a:ext cx="601980" cy="146685"/>
            </a:xfrm>
            <a:custGeom>
              <a:avLst/>
              <a:gdLst/>
              <a:ahLst/>
              <a:cxnLst/>
              <a:rect l="l" t="t" r="r" b="b"/>
              <a:pathLst>
                <a:path w="601979" h="146684">
                  <a:moveTo>
                    <a:pt x="101320" y="100990"/>
                  </a:moveTo>
                  <a:lnTo>
                    <a:pt x="65024" y="73825"/>
                  </a:lnTo>
                  <a:lnTo>
                    <a:pt x="46609" y="69291"/>
                  </a:lnTo>
                  <a:lnTo>
                    <a:pt x="39903" y="67398"/>
                  </a:lnTo>
                  <a:lnTo>
                    <a:pt x="29921" y="63893"/>
                  </a:lnTo>
                  <a:lnTo>
                    <a:pt x="25768" y="61366"/>
                  </a:lnTo>
                  <a:lnTo>
                    <a:pt x="19164" y="54749"/>
                  </a:lnTo>
                  <a:lnTo>
                    <a:pt x="17500" y="50368"/>
                  </a:lnTo>
                  <a:lnTo>
                    <a:pt x="17500" y="37655"/>
                  </a:lnTo>
                  <a:lnTo>
                    <a:pt x="53479" y="20231"/>
                  </a:lnTo>
                  <a:lnTo>
                    <a:pt x="59702" y="20231"/>
                  </a:lnTo>
                  <a:lnTo>
                    <a:pt x="66065" y="21170"/>
                  </a:lnTo>
                  <a:lnTo>
                    <a:pt x="79006" y="24917"/>
                  </a:lnTo>
                  <a:lnTo>
                    <a:pt x="85115" y="27749"/>
                  </a:lnTo>
                  <a:lnTo>
                    <a:pt x="90817" y="31508"/>
                  </a:lnTo>
                  <a:lnTo>
                    <a:pt x="95694" y="20040"/>
                  </a:lnTo>
                  <a:lnTo>
                    <a:pt x="90246" y="16281"/>
                  </a:lnTo>
                  <a:lnTo>
                    <a:pt x="83794" y="13322"/>
                  </a:lnTo>
                  <a:lnTo>
                    <a:pt x="68872" y="9042"/>
                  </a:lnTo>
                  <a:lnTo>
                    <a:pt x="61264" y="7962"/>
                  </a:lnTo>
                  <a:lnTo>
                    <a:pt x="53479" y="7962"/>
                  </a:lnTo>
                  <a:lnTo>
                    <a:pt x="12382" y="20904"/>
                  </a:lnTo>
                  <a:lnTo>
                    <a:pt x="3314" y="38430"/>
                  </a:lnTo>
                  <a:lnTo>
                    <a:pt x="3314" y="53746"/>
                  </a:lnTo>
                  <a:lnTo>
                    <a:pt x="42697" y="81902"/>
                  </a:lnTo>
                  <a:lnTo>
                    <a:pt x="58547" y="85877"/>
                  </a:lnTo>
                  <a:lnTo>
                    <a:pt x="65214" y="87795"/>
                  </a:lnTo>
                  <a:lnTo>
                    <a:pt x="74815" y="91313"/>
                  </a:lnTo>
                  <a:lnTo>
                    <a:pt x="78854" y="93814"/>
                  </a:lnTo>
                  <a:lnTo>
                    <a:pt x="85483" y="100291"/>
                  </a:lnTo>
                  <a:lnTo>
                    <a:pt x="87122" y="104635"/>
                  </a:lnTo>
                  <a:lnTo>
                    <a:pt x="87122" y="117221"/>
                  </a:lnTo>
                  <a:lnTo>
                    <a:pt x="50571" y="134188"/>
                  </a:lnTo>
                  <a:lnTo>
                    <a:pt x="44107" y="133908"/>
                  </a:lnTo>
                  <a:lnTo>
                    <a:pt x="5626" y="117652"/>
                  </a:lnTo>
                  <a:lnTo>
                    <a:pt x="0" y="128739"/>
                  </a:lnTo>
                  <a:lnTo>
                    <a:pt x="35725" y="145224"/>
                  </a:lnTo>
                  <a:lnTo>
                    <a:pt x="50571" y="146443"/>
                  </a:lnTo>
                  <a:lnTo>
                    <a:pt x="58610" y="146138"/>
                  </a:lnTo>
                  <a:lnTo>
                    <a:pt x="99479" y="122415"/>
                  </a:lnTo>
                  <a:lnTo>
                    <a:pt x="101320" y="116179"/>
                  </a:lnTo>
                  <a:lnTo>
                    <a:pt x="101320" y="100990"/>
                  </a:lnTo>
                  <a:close/>
                </a:path>
                <a:path w="601979" h="146684">
                  <a:moveTo>
                    <a:pt x="215887" y="94119"/>
                  </a:moveTo>
                  <a:lnTo>
                    <a:pt x="201879" y="57556"/>
                  </a:lnTo>
                  <a:lnTo>
                    <a:pt x="201879" y="86347"/>
                  </a:lnTo>
                  <a:lnTo>
                    <a:pt x="201879" y="101904"/>
                  </a:lnTo>
                  <a:lnTo>
                    <a:pt x="177736" y="132346"/>
                  </a:lnTo>
                  <a:lnTo>
                    <a:pt x="171221" y="133997"/>
                  </a:lnTo>
                  <a:lnTo>
                    <a:pt x="156705" y="133997"/>
                  </a:lnTo>
                  <a:lnTo>
                    <a:pt x="127495" y="108839"/>
                  </a:lnTo>
                  <a:lnTo>
                    <a:pt x="125844" y="101904"/>
                  </a:lnTo>
                  <a:lnTo>
                    <a:pt x="125844" y="86347"/>
                  </a:lnTo>
                  <a:lnTo>
                    <a:pt x="150190" y="55905"/>
                  </a:lnTo>
                  <a:lnTo>
                    <a:pt x="156705" y="54254"/>
                  </a:lnTo>
                  <a:lnTo>
                    <a:pt x="171221" y="54254"/>
                  </a:lnTo>
                  <a:lnTo>
                    <a:pt x="200253" y="79425"/>
                  </a:lnTo>
                  <a:lnTo>
                    <a:pt x="201879" y="86347"/>
                  </a:lnTo>
                  <a:lnTo>
                    <a:pt x="201879" y="57556"/>
                  </a:lnTo>
                  <a:lnTo>
                    <a:pt x="163957" y="42202"/>
                  </a:lnTo>
                  <a:lnTo>
                    <a:pt x="156743" y="42621"/>
                  </a:lnTo>
                  <a:lnTo>
                    <a:pt x="122364" y="61696"/>
                  </a:lnTo>
                  <a:lnTo>
                    <a:pt x="111836" y="94119"/>
                  </a:lnTo>
                  <a:lnTo>
                    <a:pt x="112268" y="101422"/>
                  </a:lnTo>
                  <a:lnTo>
                    <a:pt x="131699" y="135864"/>
                  </a:lnTo>
                  <a:lnTo>
                    <a:pt x="163957" y="146253"/>
                  </a:lnTo>
                  <a:lnTo>
                    <a:pt x="171170" y="145834"/>
                  </a:lnTo>
                  <a:lnTo>
                    <a:pt x="198348" y="133997"/>
                  </a:lnTo>
                  <a:lnTo>
                    <a:pt x="201180" y="131546"/>
                  </a:lnTo>
                  <a:lnTo>
                    <a:pt x="215468" y="101422"/>
                  </a:lnTo>
                  <a:lnTo>
                    <a:pt x="215887" y="94119"/>
                  </a:lnTo>
                  <a:close/>
                </a:path>
                <a:path w="601979" h="146684">
                  <a:moveTo>
                    <a:pt x="348716" y="139052"/>
                  </a:moveTo>
                  <a:lnTo>
                    <a:pt x="343852" y="129133"/>
                  </a:lnTo>
                  <a:lnTo>
                    <a:pt x="341909" y="130835"/>
                  </a:lnTo>
                  <a:lnTo>
                    <a:pt x="339598" y="132118"/>
                  </a:lnTo>
                  <a:lnTo>
                    <a:pt x="334276" y="133934"/>
                  </a:lnTo>
                  <a:lnTo>
                    <a:pt x="331533" y="134391"/>
                  </a:lnTo>
                  <a:lnTo>
                    <a:pt x="322973" y="134391"/>
                  </a:lnTo>
                  <a:lnTo>
                    <a:pt x="318579" y="132803"/>
                  </a:lnTo>
                  <a:lnTo>
                    <a:pt x="312496" y="126453"/>
                  </a:lnTo>
                  <a:lnTo>
                    <a:pt x="310972" y="121805"/>
                  </a:lnTo>
                  <a:lnTo>
                    <a:pt x="310972" y="54648"/>
                  </a:lnTo>
                  <a:lnTo>
                    <a:pt x="342099" y="54648"/>
                  </a:lnTo>
                  <a:lnTo>
                    <a:pt x="342099" y="42976"/>
                  </a:lnTo>
                  <a:lnTo>
                    <a:pt x="310972" y="42976"/>
                  </a:lnTo>
                  <a:lnTo>
                    <a:pt x="310972" y="20612"/>
                  </a:lnTo>
                  <a:lnTo>
                    <a:pt x="297167" y="20612"/>
                  </a:lnTo>
                  <a:lnTo>
                    <a:pt x="297167" y="42976"/>
                  </a:lnTo>
                  <a:lnTo>
                    <a:pt x="278892" y="42976"/>
                  </a:lnTo>
                  <a:lnTo>
                    <a:pt x="252260" y="42989"/>
                  </a:lnTo>
                  <a:lnTo>
                    <a:pt x="252260" y="24574"/>
                  </a:lnTo>
                  <a:lnTo>
                    <a:pt x="253758" y="19761"/>
                  </a:lnTo>
                  <a:lnTo>
                    <a:pt x="256819" y="16522"/>
                  </a:lnTo>
                  <a:lnTo>
                    <a:pt x="259867" y="13284"/>
                  </a:lnTo>
                  <a:lnTo>
                    <a:pt x="264363" y="11671"/>
                  </a:lnTo>
                  <a:lnTo>
                    <a:pt x="276415" y="11671"/>
                  </a:lnTo>
                  <a:lnTo>
                    <a:pt x="281470" y="13360"/>
                  </a:lnTo>
                  <a:lnTo>
                    <a:pt x="285508" y="16725"/>
                  </a:lnTo>
                  <a:lnTo>
                    <a:pt x="290182" y="6413"/>
                  </a:lnTo>
                  <a:lnTo>
                    <a:pt x="287693" y="4330"/>
                  </a:lnTo>
                  <a:lnTo>
                    <a:pt x="284657" y="2768"/>
                  </a:lnTo>
                  <a:lnTo>
                    <a:pt x="277406" y="558"/>
                  </a:lnTo>
                  <a:lnTo>
                    <a:pt x="273634" y="0"/>
                  </a:lnTo>
                  <a:lnTo>
                    <a:pt x="259892" y="0"/>
                  </a:lnTo>
                  <a:lnTo>
                    <a:pt x="252272" y="2730"/>
                  </a:lnTo>
                  <a:lnTo>
                    <a:pt x="241515" y="13614"/>
                  </a:lnTo>
                  <a:lnTo>
                    <a:pt x="238810" y="20993"/>
                  </a:lnTo>
                  <a:lnTo>
                    <a:pt x="238810" y="42989"/>
                  </a:lnTo>
                  <a:lnTo>
                    <a:pt x="220535" y="42989"/>
                  </a:lnTo>
                  <a:lnTo>
                    <a:pt x="220535" y="54660"/>
                  </a:lnTo>
                  <a:lnTo>
                    <a:pt x="238810" y="54660"/>
                  </a:lnTo>
                  <a:lnTo>
                    <a:pt x="238810" y="145275"/>
                  </a:lnTo>
                  <a:lnTo>
                    <a:pt x="252628" y="145275"/>
                  </a:lnTo>
                  <a:lnTo>
                    <a:pt x="252628" y="54660"/>
                  </a:lnTo>
                  <a:lnTo>
                    <a:pt x="283743" y="54660"/>
                  </a:lnTo>
                  <a:lnTo>
                    <a:pt x="297167" y="54648"/>
                  </a:lnTo>
                  <a:lnTo>
                    <a:pt x="297167" y="125958"/>
                  </a:lnTo>
                  <a:lnTo>
                    <a:pt x="299758" y="133286"/>
                  </a:lnTo>
                  <a:lnTo>
                    <a:pt x="310134" y="143649"/>
                  </a:lnTo>
                  <a:lnTo>
                    <a:pt x="317525" y="146253"/>
                  </a:lnTo>
                  <a:lnTo>
                    <a:pt x="331279" y="146253"/>
                  </a:lnTo>
                  <a:lnTo>
                    <a:pt x="335267" y="145630"/>
                  </a:lnTo>
                  <a:lnTo>
                    <a:pt x="342900" y="143179"/>
                  </a:lnTo>
                  <a:lnTo>
                    <a:pt x="346113" y="141401"/>
                  </a:lnTo>
                  <a:lnTo>
                    <a:pt x="348716" y="139052"/>
                  </a:lnTo>
                  <a:close/>
                </a:path>
                <a:path w="601979" h="146684">
                  <a:moveTo>
                    <a:pt x="514426" y="42989"/>
                  </a:moveTo>
                  <a:lnTo>
                    <a:pt x="501764" y="42989"/>
                  </a:lnTo>
                  <a:lnTo>
                    <a:pt x="469290" y="129908"/>
                  </a:lnTo>
                  <a:lnTo>
                    <a:pt x="436626" y="42989"/>
                  </a:lnTo>
                  <a:lnTo>
                    <a:pt x="424764" y="42989"/>
                  </a:lnTo>
                  <a:lnTo>
                    <a:pt x="391896" y="129908"/>
                  </a:lnTo>
                  <a:lnTo>
                    <a:pt x="359791" y="42989"/>
                  </a:lnTo>
                  <a:lnTo>
                    <a:pt x="346570" y="42989"/>
                  </a:lnTo>
                  <a:lnTo>
                    <a:pt x="385076" y="145288"/>
                  </a:lnTo>
                  <a:lnTo>
                    <a:pt x="398119" y="145288"/>
                  </a:lnTo>
                  <a:lnTo>
                    <a:pt x="430390" y="61468"/>
                  </a:lnTo>
                  <a:lnTo>
                    <a:pt x="462686" y="145288"/>
                  </a:lnTo>
                  <a:lnTo>
                    <a:pt x="475691" y="145288"/>
                  </a:lnTo>
                  <a:lnTo>
                    <a:pt x="514426" y="42989"/>
                  </a:lnTo>
                  <a:close/>
                </a:path>
                <a:path w="601979" h="146684">
                  <a:moveTo>
                    <a:pt x="601726" y="81876"/>
                  </a:moveTo>
                  <a:lnTo>
                    <a:pt x="601052" y="72656"/>
                  </a:lnTo>
                  <a:lnTo>
                    <a:pt x="599046" y="64643"/>
                  </a:lnTo>
                  <a:lnTo>
                    <a:pt x="595693" y="57835"/>
                  </a:lnTo>
                  <a:lnTo>
                    <a:pt x="592721" y="54254"/>
                  </a:lnTo>
                  <a:lnTo>
                    <a:pt x="591032" y="52209"/>
                  </a:lnTo>
                  <a:lnTo>
                    <a:pt x="585101" y="47828"/>
                  </a:lnTo>
                  <a:lnTo>
                    <a:pt x="577989" y="44704"/>
                  </a:lnTo>
                  <a:lnTo>
                    <a:pt x="569722" y="42824"/>
                  </a:lnTo>
                  <a:lnTo>
                    <a:pt x="560298" y="42202"/>
                  </a:lnTo>
                  <a:lnTo>
                    <a:pt x="552246" y="42202"/>
                  </a:lnTo>
                  <a:lnTo>
                    <a:pt x="544614" y="43408"/>
                  </a:lnTo>
                  <a:lnTo>
                    <a:pt x="530098" y="48196"/>
                  </a:lnTo>
                  <a:lnTo>
                    <a:pt x="523875" y="51612"/>
                  </a:lnTo>
                  <a:lnTo>
                    <a:pt x="518680" y="56019"/>
                  </a:lnTo>
                  <a:lnTo>
                    <a:pt x="524903" y="66306"/>
                  </a:lnTo>
                  <a:lnTo>
                    <a:pt x="529183" y="62560"/>
                  </a:lnTo>
                  <a:lnTo>
                    <a:pt x="534289" y="59613"/>
                  </a:lnTo>
                  <a:lnTo>
                    <a:pt x="546239" y="55321"/>
                  </a:lnTo>
                  <a:lnTo>
                    <a:pt x="552450" y="54254"/>
                  </a:lnTo>
                  <a:lnTo>
                    <a:pt x="568401" y="54254"/>
                  </a:lnTo>
                  <a:lnTo>
                    <a:pt x="575602" y="56553"/>
                  </a:lnTo>
                  <a:lnTo>
                    <a:pt x="585444" y="65760"/>
                  </a:lnTo>
                  <a:lnTo>
                    <a:pt x="587921" y="72491"/>
                  </a:lnTo>
                  <a:lnTo>
                    <a:pt x="587921" y="87503"/>
                  </a:lnTo>
                  <a:lnTo>
                    <a:pt x="587921" y="97828"/>
                  </a:lnTo>
                  <a:lnTo>
                    <a:pt x="587921" y="114554"/>
                  </a:lnTo>
                  <a:lnTo>
                    <a:pt x="585177" y="121285"/>
                  </a:lnTo>
                  <a:lnTo>
                    <a:pt x="581025" y="126453"/>
                  </a:lnTo>
                  <a:lnTo>
                    <a:pt x="569887" y="133565"/>
                  </a:lnTo>
                  <a:lnTo>
                    <a:pt x="563206" y="135356"/>
                  </a:lnTo>
                  <a:lnTo>
                    <a:pt x="547281" y="135356"/>
                  </a:lnTo>
                  <a:lnTo>
                    <a:pt x="540918" y="133642"/>
                  </a:lnTo>
                  <a:lnTo>
                    <a:pt x="531825" y="126771"/>
                  </a:lnTo>
                  <a:lnTo>
                    <a:pt x="529564" y="122085"/>
                  </a:lnTo>
                  <a:lnTo>
                    <a:pt x="529564" y="116103"/>
                  </a:lnTo>
                  <a:lnTo>
                    <a:pt x="531202" y="108102"/>
                  </a:lnTo>
                  <a:lnTo>
                    <a:pt x="536117" y="102400"/>
                  </a:lnTo>
                  <a:lnTo>
                    <a:pt x="544322" y="98971"/>
                  </a:lnTo>
                  <a:lnTo>
                    <a:pt x="555815" y="97828"/>
                  </a:lnTo>
                  <a:lnTo>
                    <a:pt x="587921" y="97828"/>
                  </a:lnTo>
                  <a:lnTo>
                    <a:pt x="587921" y="87503"/>
                  </a:lnTo>
                  <a:lnTo>
                    <a:pt x="555434" y="87503"/>
                  </a:lnTo>
                  <a:lnTo>
                    <a:pt x="545820" y="88011"/>
                  </a:lnTo>
                  <a:lnTo>
                    <a:pt x="515962" y="107810"/>
                  </a:lnTo>
                  <a:lnTo>
                    <a:pt x="515962" y="125450"/>
                  </a:lnTo>
                  <a:lnTo>
                    <a:pt x="553288" y="146265"/>
                  </a:lnTo>
                  <a:lnTo>
                    <a:pt x="561594" y="146265"/>
                  </a:lnTo>
                  <a:lnTo>
                    <a:pt x="568769" y="144767"/>
                  </a:lnTo>
                  <a:lnTo>
                    <a:pt x="580821" y="138785"/>
                  </a:lnTo>
                  <a:lnTo>
                    <a:pt x="584581" y="135356"/>
                  </a:lnTo>
                  <a:lnTo>
                    <a:pt x="585381" y="134632"/>
                  </a:lnTo>
                  <a:lnTo>
                    <a:pt x="588505" y="129324"/>
                  </a:lnTo>
                  <a:lnTo>
                    <a:pt x="588505" y="145275"/>
                  </a:lnTo>
                  <a:lnTo>
                    <a:pt x="601726" y="145275"/>
                  </a:lnTo>
                  <a:lnTo>
                    <a:pt x="601726" y="129324"/>
                  </a:lnTo>
                  <a:lnTo>
                    <a:pt x="601726" y="97828"/>
                  </a:lnTo>
                  <a:lnTo>
                    <a:pt x="601726" y="81876"/>
                  </a:lnTo>
                  <a:close/>
                </a:path>
              </a:pathLst>
            </a:custGeom>
            <a:solidFill>
              <a:srgbClr val="394A4E"/>
            </a:solidFill>
          </p:spPr>
          <p:txBody>
            <a:bodyPr wrap="square" lIns="0" tIns="0" rIns="0" bIns="0" rtlCol="0"/>
            <a:lstStyle/>
            <a:p>
              <a:endParaRPr sz="1269"/>
            </a:p>
          </p:txBody>
        </p:sp>
        <p:sp>
          <p:nvSpPr>
            <p:cNvPr id="20" name="bg object 28">
              <a:extLst>
                <a:ext uri="{FF2B5EF4-FFF2-40B4-BE49-F238E27FC236}">
                  <a16:creationId xmlns:a16="http://schemas.microsoft.com/office/drawing/2014/main" id="{32389EA4-4BFB-4624-93C6-7AB6A7121311}"/>
                </a:ext>
              </a:extLst>
            </p:cNvPr>
            <p:cNvSpPr/>
            <p:nvPr/>
          </p:nvSpPr>
          <p:spPr>
            <a:xfrm>
              <a:off x="4617708" y="6998829"/>
              <a:ext cx="157140" cy="104051"/>
            </a:xfrm>
            <a:prstGeom prst="rect">
              <a:avLst/>
            </a:prstGeom>
            <a:blipFill>
              <a:blip r:embed="rId10" cstate="print"/>
              <a:stretch>
                <a:fillRect/>
              </a:stretch>
            </a:blipFill>
          </p:spPr>
          <p:txBody>
            <a:bodyPr wrap="square" lIns="0" tIns="0" rIns="0" bIns="0" rtlCol="0"/>
            <a:lstStyle/>
            <a:p>
              <a:endParaRPr sz="1269"/>
            </a:p>
          </p:txBody>
        </p:sp>
        <p:sp>
          <p:nvSpPr>
            <p:cNvPr id="21" name="bg object 29">
              <a:extLst>
                <a:ext uri="{FF2B5EF4-FFF2-40B4-BE49-F238E27FC236}">
                  <a16:creationId xmlns:a16="http://schemas.microsoft.com/office/drawing/2014/main" id="{CDC56B2D-2132-4D2B-B20A-E8F76E85FEC7}"/>
                </a:ext>
              </a:extLst>
            </p:cNvPr>
            <p:cNvSpPr/>
            <p:nvPr/>
          </p:nvSpPr>
          <p:spPr>
            <a:xfrm>
              <a:off x="4940637" y="7039028"/>
              <a:ext cx="14604" cy="62230"/>
            </a:xfrm>
            <a:custGeom>
              <a:avLst/>
              <a:gdLst/>
              <a:ahLst/>
              <a:cxnLst/>
              <a:rect l="l" t="t" r="r" b="b"/>
              <a:pathLst>
                <a:path w="14604" h="62229">
                  <a:moveTo>
                    <a:pt x="0" y="62229"/>
                  </a:moveTo>
                  <a:lnTo>
                    <a:pt x="14389" y="62229"/>
                  </a:lnTo>
                  <a:lnTo>
                    <a:pt x="14389" y="0"/>
                  </a:lnTo>
                  <a:lnTo>
                    <a:pt x="0" y="0"/>
                  </a:lnTo>
                  <a:lnTo>
                    <a:pt x="0" y="62229"/>
                  </a:lnTo>
                  <a:close/>
                </a:path>
              </a:pathLst>
            </a:custGeom>
            <a:solidFill>
              <a:srgbClr val="394A4E"/>
            </a:solidFill>
          </p:spPr>
          <p:txBody>
            <a:bodyPr wrap="square" lIns="0" tIns="0" rIns="0" bIns="0" rtlCol="0"/>
            <a:lstStyle/>
            <a:p>
              <a:endParaRPr sz="1269"/>
            </a:p>
          </p:txBody>
        </p:sp>
        <p:sp>
          <p:nvSpPr>
            <p:cNvPr id="22" name="bg object 30">
              <a:extLst>
                <a:ext uri="{FF2B5EF4-FFF2-40B4-BE49-F238E27FC236}">
                  <a16:creationId xmlns:a16="http://schemas.microsoft.com/office/drawing/2014/main" id="{CB88FD9C-D651-42F0-98FD-602C5B898398}"/>
                </a:ext>
              </a:extLst>
            </p:cNvPr>
            <p:cNvSpPr/>
            <p:nvPr/>
          </p:nvSpPr>
          <p:spPr>
            <a:xfrm>
              <a:off x="4940630" y="6965378"/>
              <a:ext cx="114300" cy="135890"/>
            </a:xfrm>
            <a:custGeom>
              <a:avLst/>
              <a:gdLst/>
              <a:ahLst/>
              <a:cxnLst/>
              <a:rect l="l" t="t" r="r" b="b"/>
              <a:pathLst>
                <a:path w="114300" h="135890">
                  <a:moveTo>
                    <a:pt x="113766" y="0"/>
                  </a:moveTo>
                  <a:lnTo>
                    <a:pt x="99580" y="0"/>
                  </a:lnTo>
                  <a:lnTo>
                    <a:pt x="99580" y="60960"/>
                  </a:lnTo>
                  <a:lnTo>
                    <a:pt x="14389" y="60960"/>
                  </a:lnTo>
                  <a:lnTo>
                    <a:pt x="14389" y="0"/>
                  </a:lnTo>
                  <a:lnTo>
                    <a:pt x="0" y="0"/>
                  </a:lnTo>
                  <a:lnTo>
                    <a:pt x="0" y="60960"/>
                  </a:lnTo>
                  <a:lnTo>
                    <a:pt x="0" y="73660"/>
                  </a:lnTo>
                  <a:lnTo>
                    <a:pt x="99580" y="73660"/>
                  </a:lnTo>
                  <a:lnTo>
                    <a:pt x="99580" y="135890"/>
                  </a:lnTo>
                  <a:lnTo>
                    <a:pt x="113766" y="135890"/>
                  </a:lnTo>
                  <a:lnTo>
                    <a:pt x="113766" y="73660"/>
                  </a:lnTo>
                  <a:lnTo>
                    <a:pt x="113766" y="60960"/>
                  </a:lnTo>
                  <a:lnTo>
                    <a:pt x="113766" y="0"/>
                  </a:lnTo>
                  <a:close/>
                </a:path>
              </a:pathLst>
            </a:custGeom>
            <a:solidFill>
              <a:srgbClr val="394A4E"/>
            </a:solidFill>
          </p:spPr>
          <p:txBody>
            <a:bodyPr wrap="square" lIns="0" tIns="0" rIns="0" bIns="0" rtlCol="0"/>
            <a:lstStyle/>
            <a:p>
              <a:endParaRPr sz="1269"/>
            </a:p>
          </p:txBody>
        </p:sp>
        <p:sp>
          <p:nvSpPr>
            <p:cNvPr id="23" name="bg object 31">
              <a:extLst>
                <a:ext uri="{FF2B5EF4-FFF2-40B4-BE49-F238E27FC236}">
                  <a16:creationId xmlns:a16="http://schemas.microsoft.com/office/drawing/2014/main" id="{0AA74B7D-CFF7-425F-8A78-7B766A4BDF1D}"/>
                </a:ext>
              </a:extLst>
            </p:cNvPr>
            <p:cNvSpPr/>
            <p:nvPr/>
          </p:nvSpPr>
          <p:spPr>
            <a:xfrm>
              <a:off x="5079699" y="6998431"/>
              <a:ext cx="85763" cy="104063"/>
            </a:xfrm>
            <a:prstGeom prst="rect">
              <a:avLst/>
            </a:prstGeom>
            <a:blipFill>
              <a:blip r:embed="rId11" cstate="print"/>
              <a:stretch>
                <a:fillRect/>
              </a:stretch>
            </a:blipFill>
          </p:spPr>
          <p:txBody>
            <a:bodyPr wrap="square" lIns="0" tIns="0" rIns="0" bIns="0" rtlCol="0"/>
            <a:lstStyle/>
            <a:p>
              <a:endParaRPr sz="1269"/>
            </a:p>
          </p:txBody>
        </p:sp>
        <p:sp>
          <p:nvSpPr>
            <p:cNvPr id="24" name="bg object 32">
              <a:extLst>
                <a:ext uri="{FF2B5EF4-FFF2-40B4-BE49-F238E27FC236}">
                  <a16:creationId xmlns:a16="http://schemas.microsoft.com/office/drawing/2014/main" id="{1A639969-AC51-4F17-95B1-61E38674B843}"/>
                </a:ext>
              </a:extLst>
            </p:cNvPr>
            <p:cNvSpPr/>
            <p:nvPr/>
          </p:nvSpPr>
          <p:spPr>
            <a:xfrm>
              <a:off x="5195396" y="6957212"/>
              <a:ext cx="429615" cy="145282"/>
            </a:xfrm>
            <a:prstGeom prst="rect">
              <a:avLst/>
            </a:prstGeom>
            <a:blipFill>
              <a:blip r:embed="rId12" cstate="print"/>
              <a:stretch>
                <a:fillRect/>
              </a:stretch>
            </a:blipFill>
          </p:spPr>
          <p:txBody>
            <a:bodyPr wrap="square" lIns="0" tIns="0" rIns="0" bIns="0" rtlCol="0"/>
            <a:lstStyle/>
            <a:p>
              <a:endParaRPr sz="1269"/>
            </a:p>
          </p:txBody>
        </p:sp>
        <p:sp>
          <p:nvSpPr>
            <p:cNvPr id="25" name="bg object 33">
              <a:extLst>
                <a:ext uri="{FF2B5EF4-FFF2-40B4-BE49-F238E27FC236}">
                  <a16:creationId xmlns:a16="http://schemas.microsoft.com/office/drawing/2014/main" id="{55BA700D-5A2F-4636-84AA-21B3B725340E}"/>
                </a:ext>
              </a:extLst>
            </p:cNvPr>
            <p:cNvSpPr/>
            <p:nvPr/>
          </p:nvSpPr>
          <p:spPr>
            <a:xfrm>
              <a:off x="5654962" y="6998434"/>
              <a:ext cx="157125" cy="104051"/>
            </a:xfrm>
            <a:prstGeom prst="rect">
              <a:avLst/>
            </a:prstGeom>
            <a:blipFill>
              <a:blip r:embed="rId13" cstate="print"/>
              <a:stretch>
                <a:fillRect/>
              </a:stretch>
            </a:blipFill>
          </p:spPr>
          <p:txBody>
            <a:bodyPr wrap="square" lIns="0" tIns="0" rIns="0" bIns="0" rtlCol="0"/>
            <a:lstStyle/>
            <a:p>
              <a:endParaRPr sz="1269"/>
            </a:p>
          </p:txBody>
        </p:sp>
        <p:sp>
          <p:nvSpPr>
            <p:cNvPr id="26" name="bg object 34">
              <a:extLst>
                <a:ext uri="{FF2B5EF4-FFF2-40B4-BE49-F238E27FC236}">
                  <a16:creationId xmlns:a16="http://schemas.microsoft.com/office/drawing/2014/main" id="{C7C4A015-FE4D-49C6-A136-B2F2B082C748}"/>
                </a:ext>
              </a:extLst>
            </p:cNvPr>
            <p:cNvSpPr/>
            <p:nvPr/>
          </p:nvSpPr>
          <p:spPr>
            <a:xfrm>
              <a:off x="5977892" y="6964099"/>
              <a:ext cx="211373" cy="138480"/>
            </a:xfrm>
            <a:prstGeom prst="rect">
              <a:avLst/>
            </a:prstGeom>
            <a:blipFill>
              <a:blip r:embed="rId14" cstate="print"/>
              <a:stretch>
                <a:fillRect/>
              </a:stretch>
            </a:blipFill>
          </p:spPr>
          <p:txBody>
            <a:bodyPr wrap="square" lIns="0" tIns="0" rIns="0" bIns="0" rtlCol="0"/>
            <a:lstStyle/>
            <a:p>
              <a:endParaRPr sz="1269"/>
            </a:p>
          </p:txBody>
        </p:sp>
        <p:sp>
          <p:nvSpPr>
            <p:cNvPr id="27" name="bg object 35">
              <a:extLst>
                <a:ext uri="{FF2B5EF4-FFF2-40B4-BE49-F238E27FC236}">
                  <a16:creationId xmlns:a16="http://schemas.microsoft.com/office/drawing/2014/main" id="{32918FCE-FB59-4856-84E1-83E3EB7F68DA}"/>
                </a:ext>
              </a:extLst>
            </p:cNvPr>
            <p:cNvSpPr/>
            <p:nvPr/>
          </p:nvSpPr>
          <p:spPr>
            <a:xfrm>
              <a:off x="6209902" y="6957123"/>
              <a:ext cx="495510" cy="145267"/>
            </a:xfrm>
            <a:prstGeom prst="rect">
              <a:avLst/>
            </a:prstGeom>
            <a:blipFill>
              <a:blip r:embed="rId15" cstate="print"/>
              <a:stretch>
                <a:fillRect/>
              </a:stretch>
            </a:blipFill>
          </p:spPr>
          <p:txBody>
            <a:bodyPr wrap="square" lIns="0" tIns="0" rIns="0" bIns="0" rtlCol="0"/>
            <a:lstStyle/>
            <a:p>
              <a:endParaRPr sz="1269"/>
            </a:p>
          </p:txBody>
        </p:sp>
        <p:sp>
          <p:nvSpPr>
            <p:cNvPr id="28" name="bg object 36">
              <a:extLst>
                <a:ext uri="{FF2B5EF4-FFF2-40B4-BE49-F238E27FC236}">
                  <a16:creationId xmlns:a16="http://schemas.microsoft.com/office/drawing/2014/main" id="{14FBC9DE-DC44-4673-8909-86D988DD1C4A}"/>
                </a:ext>
              </a:extLst>
            </p:cNvPr>
            <p:cNvSpPr/>
            <p:nvPr/>
          </p:nvSpPr>
          <p:spPr>
            <a:xfrm>
              <a:off x="4815166" y="7035063"/>
              <a:ext cx="85725" cy="9525"/>
            </a:xfrm>
            <a:custGeom>
              <a:avLst/>
              <a:gdLst/>
              <a:ahLst/>
              <a:cxnLst/>
              <a:rect l="l" t="t" r="r" b="b"/>
              <a:pathLst>
                <a:path w="85725" h="9525">
                  <a:moveTo>
                    <a:pt x="85128" y="0"/>
                  </a:moveTo>
                  <a:lnTo>
                    <a:pt x="0" y="0"/>
                  </a:lnTo>
                  <a:lnTo>
                    <a:pt x="0" y="9270"/>
                  </a:lnTo>
                  <a:lnTo>
                    <a:pt x="85128" y="9270"/>
                  </a:lnTo>
                  <a:lnTo>
                    <a:pt x="85128" y="0"/>
                  </a:lnTo>
                  <a:close/>
                </a:path>
              </a:pathLst>
            </a:custGeom>
            <a:solidFill>
              <a:srgbClr val="F6D661"/>
            </a:solidFill>
          </p:spPr>
          <p:txBody>
            <a:bodyPr wrap="square" lIns="0" tIns="0" rIns="0" bIns="0" rtlCol="0"/>
            <a:lstStyle/>
            <a:p>
              <a:endParaRPr sz="1269"/>
            </a:p>
          </p:txBody>
        </p:sp>
        <p:sp>
          <p:nvSpPr>
            <p:cNvPr id="29" name="bg object 37">
              <a:extLst>
                <a:ext uri="{FF2B5EF4-FFF2-40B4-BE49-F238E27FC236}">
                  <a16:creationId xmlns:a16="http://schemas.microsoft.com/office/drawing/2014/main" id="{E3F90641-DF78-41A7-AE86-2A8175E9B640}"/>
                </a:ext>
              </a:extLst>
            </p:cNvPr>
            <p:cNvSpPr/>
            <p:nvPr/>
          </p:nvSpPr>
          <p:spPr>
            <a:xfrm>
              <a:off x="5852452" y="7035063"/>
              <a:ext cx="85725" cy="9525"/>
            </a:xfrm>
            <a:custGeom>
              <a:avLst/>
              <a:gdLst/>
              <a:ahLst/>
              <a:cxnLst/>
              <a:rect l="l" t="t" r="r" b="b"/>
              <a:pathLst>
                <a:path w="85725" h="9525">
                  <a:moveTo>
                    <a:pt x="85102" y="0"/>
                  </a:moveTo>
                  <a:lnTo>
                    <a:pt x="0" y="0"/>
                  </a:lnTo>
                  <a:lnTo>
                    <a:pt x="0" y="9270"/>
                  </a:lnTo>
                  <a:lnTo>
                    <a:pt x="85102" y="9270"/>
                  </a:lnTo>
                  <a:lnTo>
                    <a:pt x="85102" y="0"/>
                  </a:lnTo>
                  <a:close/>
                </a:path>
              </a:pathLst>
            </a:custGeom>
            <a:solidFill>
              <a:srgbClr val="F6D661"/>
            </a:solidFill>
          </p:spPr>
          <p:txBody>
            <a:bodyPr wrap="square" lIns="0" tIns="0" rIns="0" bIns="0" rtlCol="0"/>
            <a:lstStyle/>
            <a:p>
              <a:endParaRPr sz="1269"/>
            </a:p>
          </p:txBody>
        </p:sp>
        <p:sp>
          <p:nvSpPr>
            <p:cNvPr id="30" name="bg object 38">
              <a:extLst>
                <a:ext uri="{FF2B5EF4-FFF2-40B4-BE49-F238E27FC236}">
                  <a16:creationId xmlns:a16="http://schemas.microsoft.com/office/drawing/2014/main" id="{EADE27F4-8916-49C8-92C8-99C19D160A7E}"/>
                </a:ext>
              </a:extLst>
            </p:cNvPr>
            <p:cNvSpPr/>
            <p:nvPr/>
          </p:nvSpPr>
          <p:spPr>
            <a:xfrm>
              <a:off x="4856011" y="5896311"/>
              <a:ext cx="667385" cy="511175"/>
            </a:xfrm>
            <a:custGeom>
              <a:avLst/>
              <a:gdLst/>
              <a:ahLst/>
              <a:cxnLst/>
              <a:rect l="l" t="t" r="r" b="b"/>
              <a:pathLst>
                <a:path w="667385" h="511175">
                  <a:moveTo>
                    <a:pt x="321726" y="45"/>
                  </a:moveTo>
                  <a:lnTo>
                    <a:pt x="260222" y="1605"/>
                  </a:lnTo>
                  <a:lnTo>
                    <a:pt x="211258" y="6886"/>
                  </a:lnTo>
                  <a:lnTo>
                    <a:pt x="166114" y="16533"/>
                  </a:lnTo>
                  <a:lnTo>
                    <a:pt x="125069" y="31240"/>
                  </a:lnTo>
                  <a:lnTo>
                    <a:pt x="88404" y="51701"/>
                  </a:lnTo>
                  <a:lnTo>
                    <a:pt x="54968" y="81371"/>
                  </a:lnTo>
                  <a:lnTo>
                    <a:pt x="30013" y="117159"/>
                  </a:lnTo>
                  <a:lnTo>
                    <a:pt x="12936" y="158510"/>
                  </a:lnTo>
                  <a:lnTo>
                    <a:pt x="3133" y="204872"/>
                  </a:lnTo>
                  <a:lnTo>
                    <a:pt x="0" y="255689"/>
                  </a:lnTo>
                  <a:lnTo>
                    <a:pt x="3133" y="306866"/>
                  </a:lnTo>
                  <a:lnTo>
                    <a:pt x="12936" y="353213"/>
                  </a:lnTo>
                  <a:lnTo>
                    <a:pt x="30013" y="394271"/>
                  </a:lnTo>
                  <a:lnTo>
                    <a:pt x="54968" y="429582"/>
                  </a:lnTo>
                  <a:lnTo>
                    <a:pt x="88404" y="458685"/>
                  </a:lnTo>
                  <a:lnTo>
                    <a:pt x="125069" y="479144"/>
                  </a:lnTo>
                  <a:lnTo>
                    <a:pt x="166114" y="493857"/>
                  </a:lnTo>
                  <a:lnTo>
                    <a:pt x="211258" y="503514"/>
                  </a:lnTo>
                  <a:lnTo>
                    <a:pt x="260222" y="508803"/>
                  </a:lnTo>
                  <a:lnTo>
                    <a:pt x="312724" y="510413"/>
                  </a:lnTo>
                  <a:lnTo>
                    <a:pt x="336892" y="510095"/>
                  </a:lnTo>
                  <a:lnTo>
                    <a:pt x="336892" y="510654"/>
                  </a:lnTo>
                  <a:lnTo>
                    <a:pt x="666851" y="510654"/>
                  </a:lnTo>
                  <a:lnTo>
                    <a:pt x="666851" y="723"/>
                  </a:lnTo>
                  <a:lnTo>
                    <a:pt x="348170" y="723"/>
                  </a:lnTo>
                  <a:lnTo>
                    <a:pt x="321726" y="45"/>
                  </a:lnTo>
                  <a:close/>
                </a:path>
              </a:pathLst>
            </a:custGeom>
            <a:solidFill>
              <a:srgbClr val="3D5BA9"/>
            </a:solidFill>
          </p:spPr>
          <p:txBody>
            <a:bodyPr wrap="square" lIns="0" tIns="0" rIns="0" bIns="0" rtlCol="0"/>
            <a:lstStyle/>
            <a:p>
              <a:endParaRPr sz="1269"/>
            </a:p>
          </p:txBody>
        </p:sp>
        <p:sp>
          <p:nvSpPr>
            <p:cNvPr id="31" name="bg object 39">
              <a:extLst>
                <a:ext uri="{FF2B5EF4-FFF2-40B4-BE49-F238E27FC236}">
                  <a16:creationId xmlns:a16="http://schemas.microsoft.com/office/drawing/2014/main" id="{08FBC5C0-449A-4F68-A798-370ED57E155C}"/>
                </a:ext>
              </a:extLst>
            </p:cNvPr>
            <p:cNvSpPr/>
            <p:nvPr/>
          </p:nvSpPr>
          <p:spPr>
            <a:xfrm>
              <a:off x="5221253" y="5896321"/>
              <a:ext cx="614680" cy="510540"/>
            </a:xfrm>
            <a:custGeom>
              <a:avLst/>
              <a:gdLst/>
              <a:ahLst/>
              <a:cxnLst/>
              <a:rect l="l" t="t" r="r" b="b"/>
              <a:pathLst>
                <a:path w="614679" h="510539">
                  <a:moveTo>
                    <a:pt x="307594" y="0"/>
                  </a:moveTo>
                  <a:lnTo>
                    <a:pt x="255944" y="1604"/>
                  </a:lnTo>
                  <a:lnTo>
                    <a:pt x="207780" y="6881"/>
                  </a:lnTo>
                  <a:lnTo>
                    <a:pt x="163376" y="16525"/>
                  </a:lnTo>
                  <a:lnTo>
                    <a:pt x="123006" y="31229"/>
                  </a:lnTo>
                  <a:lnTo>
                    <a:pt x="86944" y="51688"/>
                  </a:lnTo>
                  <a:lnTo>
                    <a:pt x="54064" y="81358"/>
                  </a:lnTo>
                  <a:lnTo>
                    <a:pt x="29522" y="117145"/>
                  </a:lnTo>
                  <a:lnTo>
                    <a:pt x="12726" y="158495"/>
                  </a:lnTo>
                  <a:lnTo>
                    <a:pt x="3082" y="204853"/>
                  </a:lnTo>
                  <a:lnTo>
                    <a:pt x="0" y="255663"/>
                  </a:lnTo>
                  <a:lnTo>
                    <a:pt x="3082" y="306848"/>
                  </a:lnTo>
                  <a:lnTo>
                    <a:pt x="12726" y="353201"/>
                  </a:lnTo>
                  <a:lnTo>
                    <a:pt x="29522" y="394263"/>
                  </a:lnTo>
                  <a:lnTo>
                    <a:pt x="54064" y="429574"/>
                  </a:lnTo>
                  <a:lnTo>
                    <a:pt x="86944" y="458673"/>
                  </a:lnTo>
                  <a:lnTo>
                    <a:pt x="123006" y="479136"/>
                  </a:lnTo>
                  <a:lnTo>
                    <a:pt x="163376" y="493850"/>
                  </a:lnTo>
                  <a:lnTo>
                    <a:pt x="207780" y="503505"/>
                  </a:lnTo>
                  <a:lnTo>
                    <a:pt x="255944" y="508791"/>
                  </a:lnTo>
                  <a:lnTo>
                    <a:pt x="307594" y="510400"/>
                  </a:lnTo>
                  <a:lnTo>
                    <a:pt x="358320" y="508881"/>
                  </a:lnTo>
                  <a:lnTo>
                    <a:pt x="405971" y="503775"/>
                  </a:lnTo>
                  <a:lnTo>
                    <a:pt x="450228" y="494256"/>
                  </a:lnTo>
                  <a:lnTo>
                    <a:pt x="490774" y="479497"/>
                  </a:lnTo>
                  <a:lnTo>
                    <a:pt x="527291" y="458673"/>
                  </a:lnTo>
                  <a:lnTo>
                    <a:pt x="560177" y="429477"/>
                  </a:lnTo>
                  <a:lnTo>
                    <a:pt x="584710" y="393936"/>
                  </a:lnTo>
                  <a:lnTo>
                    <a:pt x="601492" y="352598"/>
                  </a:lnTo>
                  <a:lnTo>
                    <a:pt x="611121" y="306011"/>
                  </a:lnTo>
                  <a:lnTo>
                    <a:pt x="614197" y="254723"/>
                  </a:lnTo>
                  <a:lnTo>
                    <a:pt x="611211" y="204371"/>
                  </a:lnTo>
                  <a:lnTo>
                    <a:pt x="601762" y="158292"/>
                  </a:lnTo>
                  <a:lnTo>
                    <a:pt x="585116" y="117085"/>
                  </a:lnTo>
                  <a:lnTo>
                    <a:pt x="560537" y="81351"/>
                  </a:lnTo>
                  <a:lnTo>
                    <a:pt x="527291" y="51688"/>
                  </a:lnTo>
                  <a:lnTo>
                    <a:pt x="490866" y="31229"/>
                  </a:lnTo>
                  <a:lnTo>
                    <a:pt x="450506" y="16525"/>
                  </a:lnTo>
                  <a:lnTo>
                    <a:pt x="406388" y="6881"/>
                  </a:lnTo>
                  <a:lnTo>
                    <a:pt x="358691" y="1604"/>
                  </a:lnTo>
                  <a:lnTo>
                    <a:pt x="307594" y="0"/>
                  </a:lnTo>
                  <a:close/>
                </a:path>
              </a:pathLst>
            </a:custGeom>
            <a:solidFill>
              <a:srgbClr val="F6D661"/>
            </a:solidFill>
          </p:spPr>
          <p:txBody>
            <a:bodyPr wrap="square" lIns="0" tIns="0" rIns="0" bIns="0" rtlCol="0"/>
            <a:lstStyle/>
            <a:p>
              <a:endParaRPr sz="1269"/>
            </a:p>
          </p:txBody>
        </p:sp>
      </p:grpSp>
      <p:sp>
        <p:nvSpPr>
          <p:cNvPr id="32" name="Rectangle 31">
            <a:extLst>
              <a:ext uri="{FF2B5EF4-FFF2-40B4-BE49-F238E27FC236}">
                <a16:creationId xmlns:a16="http://schemas.microsoft.com/office/drawing/2014/main" id="{F9CB1F2B-7CBE-416D-B4C0-A3F217D90819}"/>
              </a:ext>
            </a:extLst>
          </p:cNvPr>
          <p:cNvSpPr/>
          <p:nvPr userDrawn="1"/>
        </p:nvSpPr>
        <p:spPr>
          <a:xfrm>
            <a:off x="1374490" y="153934"/>
            <a:ext cx="8541145" cy="490964"/>
          </a:xfrm>
          <a:prstGeom prst="rect">
            <a:avLst/>
          </a:prstGeom>
          <a:solidFill>
            <a:srgbClr val="4459A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632"/>
          </a:p>
        </p:txBody>
      </p:sp>
      <p:sp>
        <p:nvSpPr>
          <p:cNvPr id="34" name="bg object 17">
            <a:extLst>
              <a:ext uri="{FF2B5EF4-FFF2-40B4-BE49-F238E27FC236}">
                <a16:creationId xmlns:a16="http://schemas.microsoft.com/office/drawing/2014/main" id="{CA67CBCC-8AF1-4ED9-89E1-ED00A39923D9}"/>
              </a:ext>
            </a:extLst>
          </p:cNvPr>
          <p:cNvSpPr/>
          <p:nvPr userDrawn="1"/>
        </p:nvSpPr>
        <p:spPr>
          <a:xfrm>
            <a:off x="-1809" y="2401"/>
            <a:ext cx="1062431" cy="6600609"/>
          </a:xfrm>
          <a:custGeom>
            <a:avLst/>
            <a:gdLst/>
            <a:ahLst/>
            <a:cxnLst/>
            <a:rect l="l" t="t" r="r" b="b"/>
            <a:pathLst>
              <a:path w="3299460" h="7279005">
                <a:moveTo>
                  <a:pt x="3299294" y="0"/>
                </a:moveTo>
                <a:lnTo>
                  <a:pt x="0" y="0"/>
                </a:lnTo>
                <a:lnTo>
                  <a:pt x="0" y="7278890"/>
                </a:lnTo>
                <a:lnTo>
                  <a:pt x="3299294" y="7278890"/>
                </a:lnTo>
                <a:lnTo>
                  <a:pt x="3299294" y="0"/>
                </a:lnTo>
                <a:close/>
              </a:path>
            </a:pathLst>
          </a:custGeom>
          <a:solidFill>
            <a:srgbClr val="EDEDEC"/>
          </a:solidFill>
        </p:spPr>
        <p:txBody>
          <a:bodyPr wrap="square" lIns="0" tIns="0" rIns="0" bIns="0" rtlCol="0"/>
          <a:lstStyle/>
          <a:p>
            <a:endParaRPr sz="1632"/>
          </a:p>
        </p:txBody>
      </p:sp>
      <p:sp>
        <p:nvSpPr>
          <p:cNvPr id="35" name="ZoneTexte 34">
            <a:extLst>
              <a:ext uri="{FF2B5EF4-FFF2-40B4-BE49-F238E27FC236}">
                <a16:creationId xmlns:a16="http://schemas.microsoft.com/office/drawing/2014/main" id="{D81F2CDB-F638-46AD-8802-1E880903BE00}"/>
              </a:ext>
            </a:extLst>
          </p:cNvPr>
          <p:cNvSpPr txBox="1"/>
          <p:nvPr userDrawn="1"/>
        </p:nvSpPr>
        <p:spPr>
          <a:xfrm rot="16200000">
            <a:off x="-2736701" y="3007917"/>
            <a:ext cx="6600608" cy="584775"/>
          </a:xfrm>
          <a:prstGeom prst="rect">
            <a:avLst/>
          </a:prstGeom>
          <a:noFill/>
        </p:spPr>
        <p:txBody>
          <a:bodyPr wrap="square" rtlCol="0">
            <a:spAutoFit/>
          </a:bodyPr>
          <a:lstStyle/>
          <a:p>
            <a:pPr algn="ctr"/>
            <a:r>
              <a:rPr lang="fr-FR" sz="3200" b="1">
                <a:solidFill>
                  <a:schemeClr val="bg1"/>
                </a:solidFill>
                <a:latin typeface="Montserrat" panose="00000500000000000000" pitchFamily="2" charset="0"/>
              </a:rPr>
              <a:t>TRANSPORT &amp; LOGISTIQUE</a:t>
            </a:r>
          </a:p>
        </p:txBody>
      </p:sp>
      <p:sp>
        <p:nvSpPr>
          <p:cNvPr id="36" name="ZoneTexte 35">
            <a:extLst>
              <a:ext uri="{FF2B5EF4-FFF2-40B4-BE49-F238E27FC236}">
                <a16:creationId xmlns:a16="http://schemas.microsoft.com/office/drawing/2014/main" id="{1525DA81-BFA0-4F1F-B78F-08756D67C435}"/>
              </a:ext>
            </a:extLst>
          </p:cNvPr>
          <p:cNvSpPr txBox="1"/>
          <p:nvPr userDrawn="1"/>
        </p:nvSpPr>
        <p:spPr>
          <a:xfrm>
            <a:off x="-1810" y="6597968"/>
            <a:ext cx="4167409" cy="259751"/>
          </a:xfrm>
          <a:prstGeom prst="rect">
            <a:avLst/>
          </a:prstGeom>
          <a:noFill/>
        </p:spPr>
        <p:txBody>
          <a:bodyPr wrap="square" rtlCol="0">
            <a:spAutoFit/>
          </a:bodyPr>
          <a:lstStyle/>
          <a:p>
            <a:r>
              <a:rPr lang="fr-FR" sz="1088" err="1">
                <a:solidFill>
                  <a:schemeClr val="bg1"/>
                </a:solidFill>
                <a:latin typeface="Arial" panose="020B0604020202020204" pitchFamily="34" charset="0"/>
                <a:cs typeface="Arial" panose="020B0604020202020204" pitchFamily="34" charset="0"/>
              </a:rPr>
              <a:t>Rayonnance</a:t>
            </a:r>
            <a:r>
              <a:rPr lang="fr-FR" sz="1088">
                <a:solidFill>
                  <a:schemeClr val="bg1"/>
                </a:solidFill>
                <a:latin typeface="Arial" panose="020B0604020202020204" pitchFamily="34" charset="0"/>
                <a:cs typeface="Arial" panose="020B0604020202020204" pitchFamily="34" charset="0"/>
              </a:rPr>
              <a:t> - Solution Mobile ECMR et Suivi des livraisons </a:t>
            </a:r>
          </a:p>
        </p:txBody>
      </p:sp>
      <p:sp>
        <p:nvSpPr>
          <p:cNvPr id="37" name="bg object 16">
            <a:extLst>
              <a:ext uri="{FF2B5EF4-FFF2-40B4-BE49-F238E27FC236}">
                <a16:creationId xmlns:a16="http://schemas.microsoft.com/office/drawing/2014/main" id="{DD0A2D5B-6725-4980-B90D-7D605B9EFB47}"/>
              </a:ext>
            </a:extLst>
          </p:cNvPr>
          <p:cNvSpPr/>
          <p:nvPr userDrawn="1"/>
        </p:nvSpPr>
        <p:spPr>
          <a:xfrm>
            <a:off x="0" y="6606272"/>
            <a:ext cx="12190552" cy="249329"/>
          </a:xfrm>
          <a:custGeom>
            <a:avLst/>
            <a:gdLst/>
            <a:ahLst/>
            <a:cxnLst/>
            <a:rect l="l" t="t" r="r" b="b"/>
            <a:pathLst>
              <a:path w="10692130" h="274954">
                <a:moveTo>
                  <a:pt x="0" y="274764"/>
                </a:moveTo>
                <a:lnTo>
                  <a:pt x="10692003" y="274764"/>
                </a:lnTo>
                <a:lnTo>
                  <a:pt x="10692003" y="0"/>
                </a:lnTo>
                <a:lnTo>
                  <a:pt x="0" y="0"/>
                </a:lnTo>
                <a:lnTo>
                  <a:pt x="0" y="274764"/>
                </a:lnTo>
                <a:close/>
              </a:path>
            </a:pathLst>
          </a:custGeom>
          <a:solidFill>
            <a:srgbClr val="4459A3"/>
          </a:solidFill>
        </p:spPr>
        <p:txBody>
          <a:bodyPr wrap="square" lIns="0" tIns="0" rIns="0" bIns="0" rtlCol="0"/>
          <a:lstStyle/>
          <a:p>
            <a:endParaRPr sz="1632"/>
          </a:p>
        </p:txBody>
      </p:sp>
      <p:sp>
        <p:nvSpPr>
          <p:cNvPr id="38" name="ZoneTexte 37">
            <a:extLst>
              <a:ext uri="{FF2B5EF4-FFF2-40B4-BE49-F238E27FC236}">
                <a16:creationId xmlns:a16="http://schemas.microsoft.com/office/drawing/2014/main" id="{B742BD68-1A50-4259-87E4-0CAFAD824985}"/>
              </a:ext>
            </a:extLst>
          </p:cNvPr>
          <p:cNvSpPr txBox="1"/>
          <p:nvPr userDrawn="1"/>
        </p:nvSpPr>
        <p:spPr>
          <a:xfrm>
            <a:off x="-1810" y="6586424"/>
            <a:ext cx="4167409" cy="259751"/>
          </a:xfrm>
          <a:prstGeom prst="rect">
            <a:avLst/>
          </a:prstGeom>
          <a:noFill/>
        </p:spPr>
        <p:txBody>
          <a:bodyPr wrap="square" rtlCol="0">
            <a:spAutoFit/>
          </a:bodyPr>
          <a:lstStyle/>
          <a:p>
            <a:r>
              <a:rPr lang="fr-FR" sz="1088">
                <a:solidFill>
                  <a:schemeClr val="bg1"/>
                </a:solidFill>
                <a:latin typeface="Arial" panose="020B0604020202020204" pitchFamily="34" charset="0"/>
                <a:cs typeface="Arial" panose="020B0604020202020204" pitchFamily="34" charset="0"/>
              </a:rPr>
              <a:t>Rayonnance – Transport &amp; Logistique</a:t>
            </a:r>
          </a:p>
        </p:txBody>
      </p:sp>
      <p:sp>
        <p:nvSpPr>
          <p:cNvPr id="40" name="Holder 6">
            <a:extLst>
              <a:ext uri="{FF2B5EF4-FFF2-40B4-BE49-F238E27FC236}">
                <a16:creationId xmlns:a16="http://schemas.microsoft.com/office/drawing/2014/main" id="{5E4A2AB4-0365-41E4-A9C8-D08B742D6710}"/>
              </a:ext>
            </a:extLst>
          </p:cNvPr>
          <p:cNvSpPr>
            <a:spLocks noGrp="1"/>
          </p:cNvSpPr>
          <p:nvPr>
            <p:ph type="sldNum" sz="quarter" idx="7"/>
          </p:nvPr>
        </p:nvSpPr>
        <p:spPr>
          <a:xfrm>
            <a:off x="11830005" y="6643611"/>
            <a:ext cx="267152" cy="163532"/>
          </a:xfrm>
          <a:prstGeom prst="rect">
            <a:avLst/>
          </a:prstGeom>
        </p:spPr>
        <p:txBody>
          <a:bodyPr lIns="0" tIns="0" rIns="0" bIns="0"/>
          <a:lstStyle>
            <a:lvl1pPr>
              <a:defRPr sz="907" b="1" i="0">
                <a:solidFill>
                  <a:schemeClr val="bg1"/>
                </a:solidFill>
                <a:latin typeface="Arial"/>
                <a:cs typeface="Arial"/>
              </a:defRPr>
            </a:lvl1pPr>
          </a:lstStyle>
          <a:p>
            <a:pPr marL="48945">
              <a:spcBef>
                <a:spcPts val="4"/>
              </a:spcBef>
            </a:pPr>
            <a:fld id="{81D60167-4931-47E6-BA6A-407CBD079E47}" type="slidenum">
              <a:rPr lang="fr-FR" smtClean="0"/>
              <a:pPr marL="48945">
                <a:spcBef>
                  <a:spcPts val="4"/>
                </a:spcBef>
              </a:pPr>
              <a:t>‹N°›</a:t>
            </a:fld>
            <a:endParaRPr lang="fr-FR"/>
          </a:p>
        </p:txBody>
      </p:sp>
    </p:spTree>
    <p:extLst>
      <p:ext uri="{BB962C8B-B14F-4D97-AF65-F5344CB8AC3E}">
        <p14:creationId xmlns:p14="http://schemas.microsoft.com/office/powerpoint/2010/main" val="164442089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2_Deux contenus">
    <p:spTree>
      <p:nvGrpSpPr>
        <p:cNvPr id="1" name=""/>
        <p:cNvGrpSpPr/>
        <p:nvPr/>
      </p:nvGrpSpPr>
      <p:grpSpPr>
        <a:xfrm>
          <a:off x="0" y="0"/>
          <a:ext cx="0" cy="0"/>
          <a:chOff x="0" y="0"/>
          <a:chExt cx="0" cy="0"/>
        </a:xfrm>
      </p:grpSpPr>
      <p:grpSp>
        <p:nvGrpSpPr>
          <p:cNvPr id="8" name="Groupe 7">
            <a:extLst>
              <a:ext uri="{FF2B5EF4-FFF2-40B4-BE49-F238E27FC236}">
                <a16:creationId xmlns:a16="http://schemas.microsoft.com/office/drawing/2014/main" id="{9A3F2E88-D2D8-40A0-89E2-1A5D62F47BC2}"/>
              </a:ext>
            </a:extLst>
          </p:cNvPr>
          <p:cNvGrpSpPr/>
          <p:nvPr userDrawn="1"/>
        </p:nvGrpSpPr>
        <p:grpSpPr>
          <a:xfrm>
            <a:off x="10781421" y="179500"/>
            <a:ext cx="1048584" cy="465397"/>
            <a:chOff x="3986034" y="5896311"/>
            <a:chExt cx="2719381" cy="1207002"/>
          </a:xfrm>
        </p:grpSpPr>
        <p:sp>
          <p:nvSpPr>
            <p:cNvPr id="9" name="bg object 17">
              <a:extLst>
                <a:ext uri="{FF2B5EF4-FFF2-40B4-BE49-F238E27FC236}">
                  <a16:creationId xmlns:a16="http://schemas.microsoft.com/office/drawing/2014/main" id="{F17887EF-5D33-4E96-9A4D-61313A66D8F8}"/>
                </a:ext>
              </a:extLst>
            </p:cNvPr>
            <p:cNvSpPr/>
            <p:nvPr/>
          </p:nvSpPr>
          <p:spPr>
            <a:xfrm>
              <a:off x="3986043" y="6616569"/>
              <a:ext cx="138772" cy="217474"/>
            </a:xfrm>
            <a:prstGeom prst="rect">
              <a:avLst/>
            </a:prstGeom>
            <a:blipFill>
              <a:blip r:embed="rId2" cstate="print"/>
              <a:stretch>
                <a:fillRect/>
              </a:stretch>
            </a:blipFill>
          </p:spPr>
          <p:txBody>
            <a:bodyPr wrap="square" lIns="0" tIns="0" rIns="0" bIns="0" rtlCol="0"/>
            <a:lstStyle/>
            <a:p>
              <a:endParaRPr sz="1269"/>
            </a:p>
          </p:txBody>
        </p:sp>
        <p:sp>
          <p:nvSpPr>
            <p:cNvPr id="10" name="bg object 18">
              <a:extLst>
                <a:ext uri="{FF2B5EF4-FFF2-40B4-BE49-F238E27FC236}">
                  <a16:creationId xmlns:a16="http://schemas.microsoft.com/office/drawing/2014/main" id="{1B222FAE-C1EA-4C64-8664-50A6F9E6E167}"/>
                </a:ext>
              </a:extLst>
            </p:cNvPr>
            <p:cNvSpPr/>
            <p:nvPr/>
          </p:nvSpPr>
          <p:spPr>
            <a:xfrm>
              <a:off x="4147854" y="6616568"/>
              <a:ext cx="225323" cy="223443"/>
            </a:xfrm>
            <a:prstGeom prst="rect">
              <a:avLst/>
            </a:prstGeom>
            <a:blipFill>
              <a:blip r:embed="rId3" cstate="print"/>
              <a:stretch>
                <a:fillRect/>
              </a:stretch>
            </a:blipFill>
          </p:spPr>
          <p:txBody>
            <a:bodyPr wrap="square" lIns="0" tIns="0" rIns="0" bIns="0" rtlCol="0"/>
            <a:lstStyle/>
            <a:p>
              <a:endParaRPr sz="1269"/>
            </a:p>
          </p:txBody>
        </p:sp>
        <p:sp>
          <p:nvSpPr>
            <p:cNvPr id="11" name="bg object 19">
              <a:extLst>
                <a:ext uri="{FF2B5EF4-FFF2-40B4-BE49-F238E27FC236}">
                  <a16:creationId xmlns:a16="http://schemas.microsoft.com/office/drawing/2014/main" id="{7C9F140A-35CA-4D93-B645-E285258C1116}"/>
                </a:ext>
              </a:extLst>
            </p:cNvPr>
            <p:cNvSpPr/>
            <p:nvPr/>
          </p:nvSpPr>
          <p:spPr>
            <a:xfrm>
              <a:off x="4440222" y="6622363"/>
              <a:ext cx="222250" cy="295275"/>
            </a:xfrm>
            <a:custGeom>
              <a:avLst/>
              <a:gdLst/>
              <a:ahLst/>
              <a:cxnLst/>
              <a:rect l="l" t="t" r="r" b="b"/>
              <a:pathLst>
                <a:path w="222250" h="295275">
                  <a:moveTo>
                    <a:pt x="222253" y="0"/>
                  </a:moveTo>
                  <a:lnTo>
                    <a:pt x="197005" y="0"/>
                  </a:lnTo>
                  <a:lnTo>
                    <a:pt x="197005" y="164960"/>
                  </a:lnTo>
                  <a:lnTo>
                    <a:pt x="170760" y="171139"/>
                  </a:lnTo>
                  <a:lnTo>
                    <a:pt x="144226" y="175820"/>
                  </a:lnTo>
                  <a:lnTo>
                    <a:pt x="117465" y="178988"/>
                  </a:lnTo>
                  <a:lnTo>
                    <a:pt x="90541" y="180632"/>
                  </a:lnTo>
                  <a:lnTo>
                    <a:pt x="77720" y="180471"/>
                  </a:lnTo>
                  <a:lnTo>
                    <a:pt x="34168" y="156548"/>
                  </a:lnTo>
                  <a:lnTo>
                    <a:pt x="25149" y="119011"/>
                  </a:lnTo>
                  <a:lnTo>
                    <a:pt x="25149" y="0"/>
                  </a:lnTo>
                  <a:lnTo>
                    <a:pt x="67" y="0"/>
                  </a:lnTo>
                  <a:lnTo>
                    <a:pt x="0" y="135754"/>
                  </a:lnTo>
                  <a:lnTo>
                    <a:pt x="20920" y="182206"/>
                  </a:lnTo>
                  <a:lnTo>
                    <a:pt x="70285" y="203222"/>
                  </a:lnTo>
                  <a:lnTo>
                    <a:pt x="88497" y="203517"/>
                  </a:lnTo>
                  <a:lnTo>
                    <a:pt x="115972" y="201485"/>
                  </a:lnTo>
                  <a:lnTo>
                    <a:pt x="143261" y="197875"/>
                  </a:lnTo>
                  <a:lnTo>
                    <a:pt x="170294" y="192698"/>
                  </a:lnTo>
                  <a:lnTo>
                    <a:pt x="197005" y="185966"/>
                  </a:lnTo>
                  <a:lnTo>
                    <a:pt x="197005" y="199288"/>
                  </a:lnTo>
                  <a:lnTo>
                    <a:pt x="183777" y="245338"/>
                  </a:lnTo>
                  <a:lnTo>
                    <a:pt x="138073" y="269444"/>
                  </a:lnTo>
                  <a:lnTo>
                    <a:pt x="93526" y="272046"/>
                  </a:lnTo>
                  <a:lnTo>
                    <a:pt x="73061" y="271859"/>
                  </a:lnTo>
                  <a:lnTo>
                    <a:pt x="52616" y="271089"/>
                  </a:lnTo>
                  <a:lnTo>
                    <a:pt x="32204" y="269741"/>
                  </a:lnTo>
                  <a:lnTo>
                    <a:pt x="11839" y="267817"/>
                  </a:lnTo>
                  <a:lnTo>
                    <a:pt x="11839" y="291325"/>
                  </a:lnTo>
                  <a:lnTo>
                    <a:pt x="30030" y="292777"/>
                  </a:lnTo>
                  <a:lnTo>
                    <a:pt x="49106" y="293978"/>
                  </a:lnTo>
                  <a:lnTo>
                    <a:pt x="68713" y="294795"/>
                  </a:lnTo>
                  <a:lnTo>
                    <a:pt x="88497" y="295097"/>
                  </a:lnTo>
                  <a:lnTo>
                    <a:pt x="118607" y="294443"/>
                  </a:lnTo>
                  <a:lnTo>
                    <a:pt x="171873" y="284317"/>
                  </a:lnTo>
                  <a:lnTo>
                    <a:pt x="207171" y="256911"/>
                  </a:lnTo>
                  <a:lnTo>
                    <a:pt x="220852" y="220573"/>
                  </a:lnTo>
                  <a:lnTo>
                    <a:pt x="222253" y="197878"/>
                  </a:lnTo>
                  <a:lnTo>
                    <a:pt x="222253" y="0"/>
                  </a:lnTo>
                  <a:close/>
                </a:path>
              </a:pathLst>
            </a:custGeom>
            <a:solidFill>
              <a:srgbClr val="4357A7"/>
            </a:solidFill>
          </p:spPr>
          <p:txBody>
            <a:bodyPr wrap="square" lIns="0" tIns="0" rIns="0" bIns="0" rtlCol="0"/>
            <a:lstStyle/>
            <a:p>
              <a:endParaRPr sz="1269"/>
            </a:p>
          </p:txBody>
        </p:sp>
        <p:sp>
          <p:nvSpPr>
            <p:cNvPr id="12" name="bg object 20">
              <a:extLst>
                <a:ext uri="{FF2B5EF4-FFF2-40B4-BE49-F238E27FC236}">
                  <a16:creationId xmlns:a16="http://schemas.microsoft.com/office/drawing/2014/main" id="{2073D904-A791-4DA4-AF27-E125AEB5DF2C}"/>
                </a:ext>
              </a:extLst>
            </p:cNvPr>
            <p:cNvSpPr/>
            <p:nvPr/>
          </p:nvSpPr>
          <p:spPr>
            <a:xfrm>
              <a:off x="4720651" y="6616872"/>
              <a:ext cx="269875" cy="223520"/>
            </a:xfrm>
            <a:custGeom>
              <a:avLst/>
              <a:gdLst/>
              <a:ahLst/>
              <a:cxnLst/>
              <a:rect l="l" t="t" r="r" b="b"/>
              <a:pathLst>
                <a:path w="269875" h="223520">
                  <a:moveTo>
                    <a:pt x="135001" y="0"/>
                  </a:moveTo>
                  <a:lnTo>
                    <a:pt x="81202" y="4822"/>
                  </a:lnTo>
                  <a:lnTo>
                    <a:pt x="38100" y="22580"/>
                  </a:lnTo>
                  <a:lnTo>
                    <a:pt x="8877" y="59778"/>
                  </a:lnTo>
                  <a:lnTo>
                    <a:pt x="0" y="111798"/>
                  </a:lnTo>
                  <a:lnTo>
                    <a:pt x="2138" y="139515"/>
                  </a:lnTo>
                  <a:lnTo>
                    <a:pt x="20702" y="184373"/>
                  </a:lnTo>
                  <a:lnTo>
                    <a:pt x="60767" y="211748"/>
                  </a:lnTo>
                  <a:lnTo>
                    <a:pt x="109478" y="223054"/>
                  </a:lnTo>
                  <a:lnTo>
                    <a:pt x="134696" y="223126"/>
                  </a:lnTo>
                  <a:lnTo>
                    <a:pt x="159948" y="223111"/>
                  </a:lnTo>
                  <a:lnTo>
                    <a:pt x="184769" y="219305"/>
                  </a:lnTo>
                  <a:lnTo>
                    <a:pt x="208737" y="211805"/>
                  </a:lnTo>
                  <a:lnTo>
                    <a:pt x="231432" y="200710"/>
                  </a:lnTo>
                  <a:lnTo>
                    <a:pt x="134696" y="200710"/>
                  </a:lnTo>
                  <a:lnTo>
                    <a:pt x="113657" y="200595"/>
                  </a:lnTo>
                  <a:lnTo>
                    <a:pt x="73209" y="190536"/>
                  </a:lnTo>
                  <a:lnTo>
                    <a:pt x="41869" y="168106"/>
                  </a:lnTo>
                  <a:lnTo>
                    <a:pt x="26187" y="109918"/>
                  </a:lnTo>
                  <a:lnTo>
                    <a:pt x="27906" y="87215"/>
                  </a:lnTo>
                  <a:lnTo>
                    <a:pt x="52984" y="41084"/>
                  </a:lnTo>
                  <a:lnTo>
                    <a:pt x="108850" y="23328"/>
                  </a:lnTo>
                  <a:lnTo>
                    <a:pt x="230782" y="22263"/>
                  </a:lnTo>
                  <a:lnTo>
                    <a:pt x="208806" y="11526"/>
                  </a:lnTo>
                  <a:lnTo>
                    <a:pt x="184921" y="4013"/>
                  </a:lnTo>
                  <a:lnTo>
                    <a:pt x="160183" y="138"/>
                  </a:lnTo>
                  <a:lnTo>
                    <a:pt x="135001" y="0"/>
                  </a:lnTo>
                  <a:close/>
                </a:path>
                <a:path w="269875" h="223520">
                  <a:moveTo>
                    <a:pt x="230782" y="22263"/>
                  </a:moveTo>
                  <a:lnTo>
                    <a:pt x="134696" y="22263"/>
                  </a:lnTo>
                  <a:lnTo>
                    <a:pt x="155184" y="22330"/>
                  </a:lnTo>
                  <a:lnTo>
                    <a:pt x="175307" y="25490"/>
                  </a:lnTo>
                  <a:lnTo>
                    <a:pt x="213080" y="40766"/>
                  </a:lnTo>
                  <a:lnTo>
                    <a:pt x="241153" y="90385"/>
                  </a:lnTo>
                  <a:lnTo>
                    <a:pt x="242874" y="113525"/>
                  </a:lnTo>
                  <a:lnTo>
                    <a:pt x="241205" y="136162"/>
                  </a:lnTo>
                  <a:lnTo>
                    <a:pt x="216382" y="181902"/>
                  </a:lnTo>
                  <a:lnTo>
                    <a:pt x="160532" y="199643"/>
                  </a:lnTo>
                  <a:lnTo>
                    <a:pt x="134696" y="200710"/>
                  </a:lnTo>
                  <a:lnTo>
                    <a:pt x="231432" y="200710"/>
                  </a:lnTo>
                  <a:lnTo>
                    <a:pt x="248901" y="184053"/>
                  </a:lnTo>
                  <a:lnTo>
                    <a:pt x="260723" y="163210"/>
                  </a:lnTo>
                  <a:lnTo>
                    <a:pt x="267427" y="138810"/>
                  </a:lnTo>
                  <a:lnTo>
                    <a:pt x="269520" y="111798"/>
                  </a:lnTo>
                  <a:lnTo>
                    <a:pt x="269425" y="109918"/>
                  </a:lnTo>
                  <a:lnTo>
                    <a:pt x="267470" y="84227"/>
                  </a:lnTo>
                  <a:lnTo>
                    <a:pt x="260837" y="59972"/>
                  </a:lnTo>
                  <a:lnTo>
                    <a:pt x="249029" y="39246"/>
                  </a:lnTo>
                  <a:lnTo>
                    <a:pt x="231432" y="22580"/>
                  </a:lnTo>
                  <a:lnTo>
                    <a:pt x="230782" y="22263"/>
                  </a:lnTo>
                  <a:close/>
                </a:path>
              </a:pathLst>
            </a:custGeom>
            <a:solidFill>
              <a:srgbClr val="4357A7"/>
            </a:solidFill>
          </p:spPr>
          <p:txBody>
            <a:bodyPr wrap="square" lIns="0" tIns="0" rIns="0" bIns="0" rtlCol="0"/>
            <a:lstStyle/>
            <a:p>
              <a:endParaRPr sz="1269"/>
            </a:p>
          </p:txBody>
        </p:sp>
        <p:sp>
          <p:nvSpPr>
            <p:cNvPr id="13" name="bg object 21">
              <a:extLst>
                <a:ext uri="{FF2B5EF4-FFF2-40B4-BE49-F238E27FC236}">
                  <a16:creationId xmlns:a16="http://schemas.microsoft.com/office/drawing/2014/main" id="{DE07CFE6-4C10-4BF2-9117-4CE02C25AE9A}"/>
                </a:ext>
              </a:extLst>
            </p:cNvPr>
            <p:cNvSpPr/>
            <p:nvPr/>
          </p:nvSpPr>
          <p:spPr>
            <a:xfrm>
              <a:off x="5048368" y="6616569"/>
              <a:ext cx="231432" cy="217474"/>
            </a:xfrm>
            <a:prstGeom prst="rect">
              <a:avLst/>
            </a:prstGeom>
            <a:blipFill>
              <a:blip r:embed="rId4" cstate="print"/>
              <a:stretch>
                <a:fillRect/>
              </a:stretch>
            </a:blipFill>
          </p:spPr>
          <p:txBody>
            <a:bodyPr wrap="square" lIns="0" tIns="0" rIns="0" bIns="0" rtlCol="0"/>
            <a:lstStyle/>
            <a:p>
              <a:endParaRPr sz="1269"/>
            </a:p>
          </p:txBody>
        </p:sp>
        <p:sp>
          <p:nvSpPr>
            <p:cNvPr id="14" name="bg object 22">
              <a:extLst>
                <a:ext uri="{FF2B5EF4-FFF2-40B4-BE49-F238E27FC236}">
                  <a16:creationId xmlns:a16="http://schemas.microsoft.com/office/drawing/2014/main" id="{537D3F92-0D98-4B7B-894D-B0F3066EAF62}"/>
                </a:ext>
              </a:extLst>
            </p:cNvPr>
            <p:cNvSpPr/>
            <p:nvPr/>
          </p:nvSpPr>
          <p:spPr>
            <a:xfrm>
              <a:off x="5639341" y="6616568"/>
              <a:ext cx="224701" cy="223443"/>
            </a:xfrm>
            <a:prstGeom prst="rect">
              <a:avLst/>
            </a:prstGeom>
            <a:blipFill>
              <a:blip r:embed="rId5" cstate="print"/>
              <a:stretch>
                <a:fillRect/>
              </a:stretch>
            </a:blipFill>
          </p:spPr>
          <p:txBody>
            <a:bodyPr wrap="square" lIns="0" tIns="0" rIns="0" bIns="0" rtlCol="0"/>
            <a:lstStyle/>
            <a:p>
              <a:endParaRPr sz="1269"/>
            </a:p>
          </p:txBody>
        </p:sp>
        <p:sp>
          <p:nvSpPr>
            <p:cNvPr id="15" name="bg object 23">
              <a:extLst>
                <a:ext uri="{FF2B5EF4-FFF2-40B4-BE49-F238E27FC236}">
                  <a16:creationId xmlns:a16="http://schemas.microsoft.com/office/drawing/2014/main" id="{809EAD9B-D1EC-4786-B408-74C8D175E055}"/>
                </a:ext>
              </a:extLst>
            </p:cNvPr>
            <p:cNvSpPr/>
            <p:nvPr/>
          </p:nvSpPr>
          <p:spPr>
            <a:xfrm>
              <a:off x="5352402" y="6616569"/>
              <a:ext cx="231584" cy="217474"/>
            </a:xfrm>
            <a:prstGeom prst="rect">
              <a:avLst/>
            </a:prstGeom>
            <a:blipFill>
              <a:blip r:embed="rId6" cstate="print"/>
              <a:stretch>
                <a:fillRect/>
              </a:stretch>
            </a:blipFill>
          </p:spPr>
          <p:txBody>
            <a:bodyPr wrap="square" lIns="0" tIns="0" rIns="0" bIns="0" rtlCol="0"/>
            <a:lstStyle/>
            <a:p>
              <a:endParaRPr sz="1269"/>
            </a:p>
          </p:txBody>
        </p:sp>
        <p:sp>
          <p:nvSpPr>
            <p:cNvPr id="16" name="bg object 24">
              <a:extLst>
                <a:ext uri="{FF2B5EF4-FFF2-40B4-BE49-F238E27FC236}">
                  <a16:creationId xmlns:a16="http://schemas.microsoft.com/office/drawing/2014/main" id="{BA905EF5-778D-446C-A669-DB90B24AABE9}"/>
                </a:ext>
              </a:extLst>
            </p:cNvPr>
            <p:cNvSpPr/>
            <p:nvPr/>
          </p:nvSpPr>
          <p:spPr>
            <a:xfrm>
              <a:off x="5937261" y="6616569"/>
              <a:ext cx="231432" cy="217474"/>
            </a:xfrm>
            <a:prstGeom prst="rect">
              <a:avLst/>
            </a:prstGeom>
            <a:blipFill>
              <a:blip r:embed="rId7" cstate="print"/>
              <a:stretch>
                <a:fillRect/>
              </a:stretch>
            </a:blipFill>
          </p:spPr>
          <p:txBody>
            <a:bodyPr wrap="square" lIns="0" tIns="0" rIns="0" bIns="0" rtlCol="0"/>
            <a:lstStyle/>
            <a:p>
              <a:endParaRPr sz="1269"/>
            </a:p>
          </p:txBody>
        </p:sp>
        <p:sp>
          <p:nvSpPr>
            <p:cNvPr id="17" name="bg object 25">
              <a:extLst>
                <a:ext uri="{FF2B5EF4-FFF2-40B4-BE49-F238E27FC236}">
                  <a16:creationId xmlns:a16="http://schemas.microsoft.com/office/drawing/2014/main" id="{0206BABF-D30E-4D19-BD09-7E5036115039}"/>
                </a:ext>
              </a:extLst>
            </p:cNvPr>
            <p:cNvSpPr/>
            <p:nvPr/>
          </p:nvSpPr>
          <p:spPr>
            <a:xfrm>
              <a:off x="6224044" y="6616405"/>
              <a:ext cx="202895" cy="223596"/>
            </a:xfrm>
            <a:prstGeom prst="rect">
              <a:avLst/>
            </a:prstGeom>
            <a:blipFill>
              <a:blip r:embed="rId8" cstate="print"/>
              <a:stretch>
                <a:fillRect/>
              </a:stretch>
            </a:blipFill>
          </p:spPr>
          <p:txBody>
            <a:bodyPr wrap="square" lIns="0" tIns="0" rIns="0" bIns="0" rtlCol="0"/>
            <a:lstStyle/>
            <a:p>
              <a:endParaRPr sz="1269"/>
            </a:p>
          </p:txBody>
        </p:sp>
        <p:sp>
          <p:nvSpPr>
            <p:cNvPr id="18" name="bg object 26">
              <a:extLst>
                <a:ext uri="{FF2B5EF4-FFF2-40B4-BE49-F238E27FC236}">
                  <a16:creationId xmlns:a16="http://schemas.microsoft.com/office/drawing/2014/main" id="{57108E11-7ADE-4B26-BFF1-C53C68B5D081}"/>
                </a:ext>
              </a:extLst>
            </p:cNvPr>
            <p:cNvSpPr/>
            <p:nvPr/>
          </p:nvSpPr>
          <p:spPr>
            <a:xfrm>
              <a:off x="6461753" y="6616560"/>
              <a:ext cx="243662" cy="223443"/>
            </a:xfrm>
            <a:prstGeom prst="rect">
              <a:avLst/>
            </a:prstGeom>
            <a:blipFill>
              <a:blip r:embed="rId9" cstate="print"/>
              <a:stretch>
                <a:fillRect/>
              </a:stretch>
            </a:blipFill>
          </p:spPr>
          <p:txBody>
            <a:bodyPr wrap="square" lIns="0" tIns="0" rIns="0" bIns="0" rtlCol="0"/>
            <a:lstStyle/>
            <a:p>
              <a:endParaRPr sz="1269"/>
            </a:p>
          </p:txBody>
        </p:sp>
        <p:sp>
          <p:nvSpPr>
            <p:cNvPr id="19" name="bg object 27">
              <a:extLst>
                <a:ext uri="{FF2B5EF4-FFF2-40B4-BE49-F238E27FC236}">
                  <a16:creationId xmlns:a16="http://schemas.microsoft.com/office/drawing/2014/main" id="{D7E2E4CB-13AC-4178-8CCA-E13F5E00E3CF}"/>
                </a:ext>
              </a:extLst>
            </p:cNvPr>
            <p:cNvSpPr/>
            <p:nvPr/>
          </p:nvSpPr>
          <p:spPr>
            <a:xfrm>
              <a:off x="3986034" y="6956628"/>
              <a:ext cx="601980" cy="146685"/>
            </a:xfrm>
            <a:custGeom>
              <a:avLst/>
              <a:gdLst/>
              <a:ahLst/>
              <a:cxnLst/>
              <a:rect l="l" t="t" r="r" b="b"/>
              <a:pathLst>
                <a:path w="601979" h="146684">
                  <a:moveTo>
                    <a:pt x="101320" y="100990"/>
                  </a:moveTo>
                  <a:lnTo>
                    <a:pt x="65024" y="73825"/>
                  </a:lnTo>
                  <a:lnTo>
                    <a:pt x="46609" y="69291"/>
                  </a:lnTo>
                  <a:lnTo>
                    <a:pt x="39903" y="67398"/>
                  </a:lnTo>
                  <a:lnTo>
                    <a:pt x="29921" y="63893"/>
                  </a:lnTo>
                  <a:lnTo>
                    <a:pt x="25768" y="61366"/>
                  </a:lnTo>
                  <a:lnTo>
                    <a:pt x="19164" y="54749"/>
                  </a:lnTo>
                  <a:lnTo>
                    <a:pt x="17500" y="50368"/>
                  </a:lnTo>
                  <a:lnTo>
                    <a:pt x="17500" y="37655"/>
                  </a:lnTo>
                  <a:lnTo>
                    <a:pt x="53479" y="20231"/>
                  </a:lnTo>
                  <a:lnTo>
                    <a:pt x="59702" y="20231"/>
                  </a:lnTo>
                  <a:lnTo>
                    <a:pt x="66065" y="21170"/>
                  </a:lnTo>
                  <a:lnTo>
                    <a:pt x="79006" y="24917"/>
                  </a:lnTo>
                  <a:lnTo>
                    <a:pt x="85115" y="27749"/>
                  </a:lnTo>
                  <a:lnTo>
                    <a:pt x="90817" y="31508"/>
                  </a:lnTo>
                  <a:lnTo>
                    <a:pt x="95694" y="20040"/>
                  </a:lnTo>
                  <a:lnTo>
                    <a:pt x="90246" y="16281"/>
                  </a:lnTo>
                  <a:lnTo>
                    <a:pt x="83794" y="13322"/>
                  </a:lnTo>
                  <a:lnTo>
                    <a:pt x="68872" y="9042"/>
                  </a:lnTo>
                  <a:lnTo>
                    <a:pt x="61264" y="7962"/>
                  </a:lnTo>
                  <a:lnTo>
                    <a:pt x="53479" y="7962"/>
                  </a:lnTo>
                  <a:lnTo>
                    <a:pt x="12382" y="20904"/>
                  </a:lnTo>
                  <a:lnTo>
                    <a:pt x="3314" y="38430"/>
                  </a:lnTo>
                  <a:lnTo>
                    <a:pt x="3314" y="53746"/>
                  </a:lnTo>
                  <a:lnTo>
                    <a:pt x="42697" y="81902"/>
                  </a:lnTo>
                  <a:lnTo>
                    <a:pt x="58547" y="85877"/>
                  </a:lnTo>
                  <a:lnTo>
                    <a:pt x="65214" y="87795"/>
                  </a:lnTo>
                  <a:lnTo>
                    <a:pt x="74815" y="91313"/>
                  </a:lnTo>
                  <a:lnTo>
                    <a:pt x="78854" y="93814"/>
                  </a:lnTo>
                  <a:lnTo>
                    <a:pt x="85483" y="100291"/>
                  </a:lnTo>
                  <a:lnTo>
                    <a:pt x="87122" y="104635"/>
                  </a:lnTo>
                  <a:lnTo>
                    <a:pt x="87122" y="117221"/>
                  </a:lnTo>
                  <a:lnTo>
                    <a:pt x="50571" y="134188"/>
                  </a:lnTo>
                  <a:lnTo>
                    <a:pt x="44107" y="133908"/>
                  </a:lnTo>
                  <a:lnTo>
                    <a:pt x="5626" y="117652"/>
                  </a:lnTo>
                  <a:lnTo>
                    <a:pt x="0" y="128739"/>
                  </a:lnTo>
                  <a:lnTo>
                    <a:pt x="35725" y="145224"/>
                  </a:lnTo>
                  <a:lnTo>
                    <a:pt x="50571" y="146443"/>
                  </a:lnTo>
                  <a:lnTo>
                    <a:pt x="58610" y="146138"/>
                  </a:lnTo>
                  <a:lnTo>
                    <a:pt x="99479" y="122415"/>
                  </a:lnTo>
                  <a:lnTo>
                    <a:pt x="101320" y="116179"/>
                  </a:lnTo>
                  <a:lnTo>
                    <a:pt x="101320" y="100990"/>
                  </a:lnTo>
                  <a:close/>
                </a:path>
                <a:path w="601979" h="146684">
                  <a:moveTo>
                    <a:pt x="215887" y="94119"/>
                  </a:moveTo>
                  <a:lnTo>
                    <a:pt x="201879" y="57556"/>
                  </a:lnTo>
                  <a:lnTo>
                    <a:pt x="201879" y="86347"/>
                  </a:lnTo>
                  <a:lnTo>
                    <a:pt x="201879" y="101904"/>
                  </a:lnTo>
                  <a:lnTo>
                    <a:pt x="177736" y="132346"/>
                  </a:lnTo>
                  <a:lnTo>
                    <a:pt x="171221" y="133997"/>
                  </a:lnTo>
                  <a:lnTo>
                    <a:pt x="156705" y="133997"/>
                  </a:lnTo>
                  <a:lnTo>
                    <a:pt x="127495" y="108839"/>
                  </a:lnTo>
                  <a:lnTo>
                    <a:pt x="125844" y="101904"/>
                  </a:lnTo>
                  <a:lnTo>
                    <a:pt x="125844" y="86347"/>
                  </a:lnTo>
                  <a:lnTo>
                    <a:pt x="150190" y="55905"/>
                  </a:lnTo>
                  <a:lnTo>
                    <a:pt x="156705" y="54254"/>
                  </a:lnTo>
                  <a:lnTo>
                    <a:pt x="171221" y="54254"/>
                  </a:lnTo>
                  <a:lnTo>
                    <a:pt x="200253" y="79425"/>
                  </a:lnTo>
                  <a:lnTo>
                    <a:pt x="201879" y="86347"/>
                  </a:lnTo>
                  <a:lnTo>
                    <a:pt x="201879" y="57556"/>
                  </a:lnTo>
                  <a:lnTo>
                    <a:pt x="163957" y="42202"/>
                  </a:lnTo>
                  <a:lnTo>
                    <a:pt x="156743" y="42621"/>
                  </a:lnTo>
                  <a:lnTo>
                    <a:pt x="122364" y="61696"/>
                  </a:lnTo>
                  <a:lnTo>
                    <a:pt x="111836" y="94119"/>
                  </a:lnTo>
                  <a:lnTo>
                    <a:pt x="112268" y="101422"/>
                  </a:lnTo>
                  <a:lnTo>
                    <a:pt x="131699" y="135864"/>
                  </a:lnTo>
                  <a:lnTo>
                    <a:pt x="163957" y="146253"/>
                  </a:lnTo>
                  <a:lnTo>
                    <a:pt x="171170" y="145834"/>
                  </a:lnTo>
                  <a:lnTo>
                    <a:pt x="198348" y="133997"/>
                  </a:lnTo>
                  <a:lnTo>
                    <a:pt x="201180" y="131546"/>
                  </a:lnTo>
                  <a:lnTo>
                    <a:pt x="215468" y="101422"/>
                  </a:lnTo>
                  <a:lnTo>
                    <a:pt x="215887" y="94119"/>
                  </a:lnTo>
                  <a:close/>
                </a:path>
                <a:path w="601979" h="146684">
                  <a:moveTo>
                    <a:pt x="348716" y="139052"/>
                  </a:moveTo>
                  <a:lnTo>
                    <a:pt x="343852" y="129133"/>
                  </a:lnTo>
                  <a:lnTo>
                    <a:pt x="341909" y="130835"/>
                  </a:lnTo>
                  <a:lnTo>
                    <a:pt x="339598" y="132118"/>
                  </a:lnTo>
                  <a:lnTo>
                    <a:pt x="334276" y="133934"/>
                  </a:lnTo>
                  <a:lnTo>
                    <a:pt x="331533" y="134391"/>
                  </a:lnTo>
                  <a:lnTo>
                    <a:pt x="322973" y="134391"/>
                  </a:lnTo>
                  <a:lnTo>
                    <a:pt x="318579" y="132803"/>
                  </a:lnTo>
                  <a:lnTo>
                    <a:pt x="312496" y="126453"/>
                  </a:lnTo>
                  <a:lnTo>
                    <a:pt x="310972" y="121805"/>
                  </a:lnTo>
                  <a:lnTo>
                    <a:pt x="310972" y="54648"/>
                  </a:lnTo>
                  <a:lnTo>
                    <a:pt x="342099" y="54648"/>
                  </a:lnTo>
                  <a:lnTo>
                    <a:pt x="342099" y="42976"/>
                  </a:lnTo>
                  <a:lnTo>
                    <a:pt x="310972" y="42976"/>
                  </a:lnTo>
                  <a:lnTo>
                    <a:pt x="310972" y="20612"/>
                  </a:lnTo>
                  <a:lnTo>
                    <a:pt x="297167" y="20612"/>
                  </a:lnTo>
                  <a:lnTo>
                    <a:pt x="297167" y="42976"/>
                  </a:lnTo>
                  <a:lnTo>
                    <a:pt x="278892" y="42976"/>
                  </a:lnTo>
                  <a:lnTo>
                    <a:pt x="252260" y="42989"/>
                  </a:lnTo>
                  <a:lnTo>
                    <a:pt x="252260" y="24574"/>
                  </a:lnTo>
                  <a:lnTo>
                    <a:pt x="253758" y="19761"/>
                  </a:lnTo>
                  <a:lnTo>
                    <a:pt x="256819" y="16522"/>
                  </a:lnTo>
                  <a:lnTo>
                    <a:pt x="259867" y="13284"/>
                  </a:lnTo>
                  <a:lnTo>
                    <a:pt x="264363" y="11671"/>
                  </a:lnTo>
                  <a:lnTo>
                    <a:pt x="276415" y="11671"/>
                  </a:lnTo>
                  <a:lnTo>
                    <a:pt x="281470" y="13360"/>
                  </a:lnTo>
                  <a:lnTo>
                    <a:pt x="285508" y="16725"/>
                  </a:lnTo>
                  <a:lnTo>
                    <a:pt x="290182" y="6413"/>
                  </a:lnTo>
                  <a:lnTo>
                    <a:pt x="287693" y="4330"/>
                  </a:lnTo>
                  <a:lnTo>
                    <a:pt x="284657" y="2768"/>
                  </a:lnTo>
                  <a:lnTo>
                    <a:pt x="277406" y="558"/>
                  </a:lnTo>
                  <a:lnTo>
                    <a:pt x="273634" y="0"/>
                  </a:lnTo>
                  <a:lnTo>
                    <a:pt x="259892" y="0"/>
                  </a:lnTo>
                  <a:lnTo>
                    <a:pt x="252272" y="2730"/>
                  </a:lnTo>
                  <a:lnTo>
                    <a:pt x="241515" y="13614"/>
                  </a:lnTo>
                  <a:lnTo>
                    <a:pt x="238810" y="20993"/>
                  </a:lnTo>
                  <a:lnTo>
                    <a:pt x="238810" y="42989"/>
                  </a:lnTo>
                  <a:lnTo>
                    <a:pt x="220535" y="42989"/>
                  </a:lnTo>
                  <a:lnTo>
                    <a:pt x="220535" y="54660"/>
                  </a:lnTo>
                  <a:lnTo>
                    <a:pt x="238810" y="54660"/>
                  </a:lnTo>
                  <a:lnTo>
                    <a:pt x="238810" y="145275"/>
                  </a:lnTo>
                  <a:lnTo>
                    <a:pt x="252628" y="145275"/>
                  </a:lnTo>
                  <a:lnTo>
                    <a:pt x="252628" y="54660"/>
                  </a:lnTo>
                  <a:lnTo>
                    <a:pt x="283743" y="54660"/>
                  </a:lnTo>
                  <a:lnTo>
                    <a:pt x="297167" y="54648"/>
                  </a:lnTo>
                  <a:lnTo>
                    <a:pt x="297167" y="125958"/>
                  </a:lnTo>
                  <a:lnTo>
                    <a:pt x="299758" y="133286"/>
                  </a:lnTo>
                  <a:lnTo>
                    <a:pt x="310134" y="143649"/>
                  </a:lnTo>
                  <a:lnTo>
                    <a:pt x="317525" y="146253"/>
                  </a:lnTo>
                  <a:lnTo>
                    <a:pt x="331279" y="146253"/>
                  </a:lnTo>
                  <a:lnTo>
                    <a:pt x="335267" y="145630"/>
                  </a:lnTo>
                  <a:lnTo>
                    <a:pt x="342900" y="143179"/>
                  </a:lnTo>
                  <a:lnTo>
                    <a:pt x="346113" y="141401"/>
                  </a:lnTo>
                  <a:lnTo>
                    <a:pt x="348716" y="139052"/>
                  </a:lnTo>
                  <a:close/>
                </a:path>
                <a:path w="601979" h="146684">
                  <a:moveTo>
                    <a:pt x="514426" y="42989"/>
                  </a:moveTo>
                  <a:lnTo>
                    <a:pt x="501764" y="42989"/>
                  </a:lnTo>
                  <a:lnTo>
                    <a:pt x="469290" y="129908"/>
                  </a:lnTo>
                  <a:lnTo>
                    <a:pt x="436626" y="42989"/>
                  </a:lnTo>
                  <a:lnTo>
                    <a:pt x="424764" y="42989"/>
                  </a:lnTo>
                  <a:lnTo>
                    <a:pt x="391896" y="129908"/>
                  </a:lnTo>
                  <a:lnTo>
                    <a:pt x="359791" y="42989"/>
                  </a:lnTo>
                  <a:lnTo>
                    <a:pt x="346570" y="42989"/>
                  </a:lnTo>
                  <a:lnTo>
                    <a:pt x="385076" y="145288"/>
                  </a:lnTo>
                  <a:lnTo>
                    <a:pt x="398119" y="145288"/>
                  </a:lnTo>
                  <a:lnTo>
                    <a:pt x="430390" y="61468"/>
                  </a:lnTo>
                  <a:lnTo>
                    <a:pt x="462686" y="145288"/>
                  </a:lnTo>
                  <a:lnTo>
                    <a:pt x="475691" y="145288"/>
                  </a:lnTo>
                  <a:lnTo>
                    <a:pt x="514426" y="42989"/>
                  </a:lnTo>
                  <a:close/>
                </a:path>
                <a:path w="601979" h="146684">
                  <a:moveTo>
                    <a:pt x="601726" y="81876"/>
                  </a:moveTo>
                  <a:lnTo>
                    <a:pt x="601052" y="72656"/>
                  </a:lnTo>
                  <a:lnTo>
                    <a:pt x="599046" y="64643"/>
                  </a:lnTo>
                  <a:lnTo>
                    <a:pt x="595693" y="57835"/>
                  </a:lnTo>
                  <a:lnTo>
                    <a:pt x="592721" y="54254"/>
                  </a:lnTo>
                  <a:lnTo>
                    <a:pt x="591032" y="52209"/>
                  </a:lnTo>
                  <a:lnTo>
                    <a:pt x="585101" y="47828"/>
                  </a:lnTo>
                  <a:lnTo>
                    <a:pt x="577989" y="44704"/>
                  </a:lnTo>
                  <a:lnTo>
                    <a:pt x="569722" y="42824"/>
                  </a:lnTo>
                  <a:lnTo>
                    <a:pt x="560298" y="42202"/>
                  </a:lnTo>
                  <a:lnTo>
                    <a:pt x="552246" y="42202"/>
                  </a:lnTo>
                  <a:lnTo>
                    <a:pt x="544614" y="43408"/>
                  </a:lnTo>
                  <a:lnTo>
                    <a:pt x="530098" y="48196"/>
                  </a:lnTo>
                  <a:lnTo>
                    <a:pt x="523875" y="51612"/>
                  </a:lnTo>
                  <a:lnTo>
                    <a:pt x="518680" y="56019"/>
                  </a:lnTo>
                  <a:lnTo>
                    <a:pt x="524903" y="66306"/>
                  </a:lnTo>
                  <a:lnTo>
                    <a:pt x="529183" y="62560"/>
                  </a:lnTo>
                  <a:lnTo>
                    <a:pt x="534289" y="59613"/>
                  </a:lnTo>
                  <a:lnTo>
                    <a:pt x="546239" y="55321"/>
                  </a:lnTo>
                  <a:lnTo>
                    <a:pt x="552450" y="54254"/>
                  </a:lnTo>
                  <a:lnTo>
                    <a:pt x="568401" y="54254"/>
                  </a:lnTo>
                  <a:lnTo>
                    <a:pt x="575602" y="56553"/>
                  </a:lnTo>
                  <a:lnTo>
                    <a:pt x="585444" y="65760"/>
                  </a:lnTo>
                  <a:lnTo>
                    <a:pt x="587921" y="72491"/>
                  </a:lnTo>
                  <a:lnTo>
                    <a:pt x="587921" y="87503"/>
                  </a:lnTo>
                  <a:lnTo>
                    <a:pt x="587921" y="97828"/>
                  </a:lnTo>
                  <a:lnTo>
                    <a:pt x="587921" y="114554"/>
                  </a:lnTo>
                  <a:lnTo>
                    <a:pt x="585177" y="121285"/>
                  </a:lnTo>
                  <a:lnTo>
                    <a:pt x="581025" y="126453"/>
                  </a:lnTo>
                  <a:lnTo>
                    <a:pt x="569887" y="133565"/>
                  </a:lnTo>
                  <a:lnTo>
                    <a:pt x="563206" y="135356"/>
                  </a:lnTo>
                  <a:lnTo>
                    <a:pt x="547281" y="135356"/>
                  </a:lnTo>
                  <a:lnTo>
                    <a:pt x="540918" y="133642"/>
                  </a:lnTo>
                  <a:lnTo>
                    <a:pt x="531825" y="126771"/>
                  </a:lnTo>
                  <a:lnTo>
                    <a:pt x="529564" y="122085"/>
                  </a:lnTo>
                  <a:lnTo>
                    <a:pt x="529564" y="116103"/>
                  </a:lnTo>
                  <a:lnTo>
                    <a:pt x="531202" y="108102"/>
                  </a:lnTo>
                  <a:lnTo>
                    <a:pt x="536117" y="102400"/>
                  </a:lnTo>
                  <a:lnTo>
                    <a:pt x="544322" y="98971"/>
                  </a:lnTo>
                  <a:lnTo>
                    <a:pt x="555815" y="97828"/>
                  </a:lnTo>
                  <a:lnTo>
                    <a:pt x="587921" y="97828"/>
                  </a:lnTo>
                  <a:lnTo>
                    <a:pt x="587921" y="87503"/>
                  </a:lnTo>
                  <a:lnTo>
                    <a:pt x="555434" y="87503"/>
                  </a:lnTo>
                  <a:lnTo>
                    <a:pt x="545820" y="88011"/>
                  </a:lnTo>
                  <a:lnTo>
                    <a:pt x="515962" y="107810"/>
                  </a:lnTo>
                  <a:lnTo>
                    <a:pt x="515962" y="125450"/>
                  </a:lnTo>
                  <a:lnTo>
                    <a:pt x="553288" y="146265"/>
                  </a:lnTo>
                  <a:lnTo>
                    <a:pt x="561594" y="146265"/>
                  </a:lnTo>
                  <a:lnTo>
                    <a:pt x="568769" y="144767"/>
                  </a:lnTo>
                  <a:lnTo>
                    <a:pt x="580821" y="138785"/>
                  </a:lnTo>
                  <a:lnTo>
                    <a:pt x="584581" y="135356"/>
                  </a:lnTo>
                  <a:lnTo>
                    <a:pt x="585381" y="134632"/>
                  </a:lnTo>
                  <a:lnTo>
                    <a:pt x="588505" y="129324"/>
                  </a:lnTo>
                  <a:lnTo>
                    <a:pt x="588505" y="145275"/>
                  </a:lnTo>
                  <a:lnTo>
                    <a:pt x="601726" y="145275"/>
                  </a:lnTo>
                  <a:lnTo>
                    <a:pt x="601726" y="129324"/>
                  </a:lnTo>
                  <a:lnTo>
                    <a:pt x="601726" y="97828"/>
                  </a:lnTo>
                  <a:lnTo>
                    <a:pt x="601726" y="81876"/>
                  </a:lnTo>
                  <a:close/>
                </a:path>
              </a:pathLst>
            </a:custGeom>
            <a:solidFill>
              <a:srgbClr val="394A4E"/>
            </a:solidFill>
          </p:spPr>
          <p:txBody>
            <a:bodyPr wrap="square" lIns="0" tIns="0" rIns="0" bIns="0" rtlCol="0"/>
            <a:lstStyle/>
            <a:p>
              <a:endParaRPr sz="1269"/>
            </a:p>
          </p:txBody>
        </p:sp>
        <p:sp>
          <p:nvSpPr>
            <p:cNvPr id="20" name="bg object 28">
              <a:extLst>
                <a:ext uri="{FF2B5EF4-FFF2-40B4-BE49-F238E27FC236}">
                  <a16:creationId xmlns:a16="http://schemas.microsoft.com/office/drawing/2014/main" id="{32389EA4-4BFB-4624-93C6-7AB6A7121311}"/>
                </a:ext>
              </a:extLst>
            </p:cNvPr>
            <p:cNvSpPr/>
            <p:nvPr/>
          </p:nvSpPr>
          <p:spPr>
            <a:xfrm>
              <a:off x="4617708" y="6998829"/>
              <a:ext cx="157140" cy="104051"/>
            </a:xfrm>
            <a:prstGeom prst="rect">
              <a:avLst/>
            </a:prstGeom>
            <a:blipFill>
              <a:blip r:embed="rId10" cstate="print"/>
              <a:stretch>
                <a:fillRect/>
              </a:stretch>
            </a:blipFill>
          </p:spPr>
          <p:txBody>
            <a:bodyPr wrap="square" lIns="0" tIns="0" rIns="0" bIns="0" rtlCol="0"/>
            <a:lstStyle/>
            <a:p>
              <a:endParaRPr sz="1269"/>
            </a:p>
          </p:txBody>
        </p:sp>
        <p:sp>
          <p:nvSpPr>
            <p:cNvPr id="21" name="bg object 29">
              <a:extLst>
                <a:ext uri="{FF2B5EF4-FFF2-40B4-BE49-F238E27FC236}">
                  <a16:creationId xmlns:a16="http://schemas.microsoft.com/office/drawing/2014/main" id="{CDC56B2D-2132-4D2B-B20A-E8F76E85FEC7}"/>
                </a:ext>
              </a:extLst>
            </p:cNvPr>
            <p:cNvSpPr/>
            <p:nvPr/>
          </p:nvSpPr>
          <p:spPr>
            <a:xfrm>
              <a:off x="4940637" y="7039028"/>
              <a:ext cx="14604" cy="62230"/>
            </a:xfrm>
            <a:custGeom>
              <a:avLst/>
              <a:gdLst/>
              <a:ahLst/>
              <a:cxnLst/>
              <a:rect l="l" t="t" r="r" b="b"/>
              <a:pathLst>
                <a:path w="14604" h="62229">
                  <a:moveTo>
                    <a:pt x="0" y="62229"/>
                  </a:moveTo>
                  <a:lnTo>
                    <a:pt x="14389" y="62229"/>
                  </a:lnTo>
                  <a:lnTo>
                    <a:pt x="14389" y="0"/>
                  </a:lnTo>
                  <a:lnTo>
                    <a:pt x="0" y="0"/>
                  </a:lnTo>
                  <a:lnTo>
                    <a:pt x="0" y="62229"/>
                  </a:lnTo>
                  <a:close/>
                </a:path>
              </a:pathLst>
            </a:custGeom>
            <a:solidFill>
              <a:srgbClr val="394A4E"/>
            </a:solidFill>
          </p:spPr>
          <p:txBody>
            <a:bodyPr wrap="square" lIns="0" tIns="0" rIns="0" bIns="0" rtlCol="0"/>
            <a:lstStyle/>
            <a:p>
              <a:endParaRPr sz="1269"/>
            </a:p>
          </p:txBody>
        </p:sp>
        <p:sp>
          <p:nvSpPr>
            <p:cNvPr id="22" name="bg object 30">
              <a:extLst>
                <a:ext uri="{FF2B5EF4-FFF2-40B4-BE49-F238E27FC236}">
                  <a16:creationId xmlns:a16="http://schemas.microsoft.com/office/drawing/2014/main" id="{CB88FD9C-D651-42F0-98FD-602C5B898398}"/>
                </a:ext>
              </a:extLst>
            </p:cNvPr>
            <p:cNvSpPr/>
            <p:nvPr/>
          </p:nvSpPr>
          <p:spPr>
            <a:xfrm>
              <a:off x="4940630" y="6965378"/>
              <a:ext cx="114300" cy="135890"/>
            </a:xfrm>
            <a:custGeom>
              <a:avLst/>
              <a:gdLst/>
              <a:ahLst/>
              <a:cxnLst/>
              <a:rect l="l" t="t" r="r" b="b"/>
              <a:pathLst>
                <a:path w="114300" h="135890">
                  <a:moveTo>
                    <a:pt x="113766" y="0"/>
                  </a:moveTo>
                  <a:lnTo>
                    <a:pt x="99580" y="0"/>
                  </a:lnTo>
                  <a:lnTo>
                    <a:pt x="99580" y="60960"/>
                  </a:lnTo>
                  <a:lnTo>
                    <a:pt x="14389" y="60960"/>
                  </a:lnTo>
                  <a:lnTo>
                    <a:pt x="14389" y="0"/>
                  </a:lnTo>
                  <a:lnTo>
                    <a:pt x="0" y="0"/>
                  </a:lnTo>
                  <a:lnTo>
                    <a:pt x="0" y="60960"/>
                  </a:lnTo>
                  <a:lnTo>
                    <a:pt x="0" y="73660"/>
                  </a:lnTo>
                  <a:lnTo>
                    <a:pt x="99580" y="73660"/>
                  </a:lnTo>
                  <a:lnTo>
                    <a:pt x="99580" y="135890"/>
                  </a:lnTo>
                  <a:lnTo>
                    <a:pt x="113766" y="135890"/>
                  </a:lnTo>
                  <a:lnTo>
                    <a:pt x="113766" y="73660"/>
                  </a:lnTo>
                  <a:lnTo>
                    <a:pt x="113766" y="60960"/>
                  </a:lnTo>
                  <a:lnTo>
                    <a:pt x="113766" y="0"/>
                  </a:lnTo>
                  <a:close/>
                </a:path>
              </a:pathLst>
            </a:custGeom>
            <a:solidFill>
              <a:srgbClr val="394A4E"/>
            </a:solidFill>
          </p:spPr>
          <p:txBody>
            <a:bodyPr wrap="square" lIns="0" tIns="0" rIns="0" bIns="0" rtlCol="0"/>
            <a:lstStyle/>
            <a:p>
              <a:endParaRPr sz="1269"/>
            </a:p>
          </p:txBody>
        </p:sp>
        <p:sp>
          <p:nvSpPr>
            <p:cNvPr id="23" name="bg object 31">
              <a:extLst>
                <a:ext uri="{FF2B5EF4-FFF2-40B4-BE49-F238E27FC236}">
                  <a16:creationId xmlns:a16="http://schemas.microsoft.com/office/drawing/2014/main" id="{0AA74B7D-CFF7-425F-8A78-7B766A4BDF1D}"/>
                </a:ext>
              </a:extLst>
            </p:cNvPr>
            <p:cNvSpPr/>
            <p:nvPr/>
          </p:nvSpPr>
          <p:spPr>
            <a:xfrm>
              <a:off x="5079699" y="6998431"/>
              <a:ext cx="85763" cy="104063"/>
            </a:xfrm>
            <a:prstGeom prst="rect">
              <a:avLst/>
            </a:prstGeom>
            <a:blipFill>
              <a:blip r:embed="rId11" cstate="print"/>
              <a:stretch>
                <a:fillRect/>
              </a:stretch>
            </a:blipFill>
          </p:spPr>
          <p:txBody>
            <a:bodyPr wrap="square" lIns="0" tIns="0" rIns="0" bIns="0" rtlCol="0"/>
            <a:lstStyle/>
            <a:p>
              <a:endParaRPr sz="1269"/>
            </a:p>
          </p:txBody>
        </p:sp>
        <p:sp>
          <p:nvSpPr>
            <p:cNvPr id="24" name="bg object 32">
              <a:extLst>
                <a:ext uri="{FF2B5EF4-FFF2-40B4-BE49-F238E27FC236}">
                  <a16:creationId xmlns:a16="http://schemas.microsoft.com/office/drawing/2014/main" id="{1A639969-AC51-4F17-95B1-61E38674B843}"/>
                </a:ext>
              </a:extLst>
            </p:cNvPr>
            <p:cNvSpPr/>
            <p:nvPr/>
          </p:nvSpPr>
          <p:spPr>
            <a:xfrm>
              <a:off x="5195396" y="6957212"/>
              <a:ext cx="429615" cy="145282"/>
            </a:xfrm>
            <a:prstGeom prst="rect">
              <a:avLst/>
            </a:prstGeom>
            <a:blipFill>
              <a:blip r:embed="rId12" cstate="print"/>
              <a:stretch>
                <a:fillRect/>
              </a:stretch>
            </a:blipFill>
          </p:spPr>
          <p:txBody>
            <a:bodyPr wrap="square" lIns="0" tIns="0" rIns="0" bIns="0" rtlCol="0"/>
            <a:lstStyle/>
            <a:p>
              <a:endParaRPr sz="1269"/>
            </a:p>
          </p:txBody>
        </p:sp>
        <p:sp>
          <p:nvSpPr>
            <p:cNvPr id="25" name="bg object 33">
              <a:extLst>
                <a:ext uri="{FF2B5EF4-FFF2-40B4-BE49-F238E27FC236}">
                  <a16:creationId xmlns:a16="http://schemas.microsoft.com/office/drawing/2014/main" id="{55BA700D-5A2F-4636-84AA-21B3B725340E}"/>
                </a:ext>
              </a:extLst>
            </p:cNvPr>
            <p:cNvSpPr/>
            <p:nvPr/>
          </p:nvSpPr>
          <p:spPr>
            <a:xfrm>
              <a:off x="5654962" y="6998434"/>
              <a:ext cx="157125" cy="104051"/>
            </a:xfrm>
            <a:prstGeom prst="rect">
              <a:avLst/>
            </a:prstGeom>
            <a:blipFill>
              <a:blip r:embed="rId13" cstate="print"/>
              <a:stretch>
                <a:fillRect/>
              </a:stretch>
            </a:blipFill>
          </p:spPr>
          <p:txBody>
            <a:bodyPr wrap="square" lIns="0" tIns="0" rIns="0" bIns="0" rtlCol="0"/>
            <a:lstStyle/>
            <a:p>
              <a:endParaRPr sz="1269"/>
            </a:p>
          </p:txBody>
        </p:sp>
        <p:sp>
          <p:nvSpPr>
            <p:cNvPr id="26" name="bg object 34">
              <a:extLst>
                <a:ext uri="{FF2B5EF4-FFF2-40B4-BE49-F238E27FC236}">
                  <a16:creationId xmlns:a16="http://schemas.microsoft.com/office/drawing/2014/main" id="{C7C4A015-FE4D-49C6-A136-B2F2B082C748}"/>
                </a:ext>
              </a:extLst>
            </p:cNvPr>
            <p:cNvSpPr/>
            <p:nvPr/>
          </p:nvSpPr>
          <p:spPr>
            <a:xfrm>
              <a:off x="5977892" y="6964099"/>
              <a:ext cx="211373" cy="138480"/>
            </a:xfrm>
            <a:prstGeom prst="rect">
              <a:avLst/>
            </a:prstGeom>
            <a:blipFill>
              <a:blip r:embed="rId14" cstate="print"/>
              <a:stretch>
                <a:fillRect/>
              </a:stretch>
            </a:blipFill>
          </p:spPr>
          <p:txBody>
            <a:bodyPr wrap="square" lIns="0" tIns="0" rIns="0" bIns="0" rtlCol="0"/>
            <a:lstStyle/>
            <a:p>
              <a:endParaRPr sz="1269"/>
            </a:p>
          </p:txBody>
        </p:sp>
        <p:sp>
          <p:nvSpPr>
            <p:cNvPr id="27" name="bg object 35">
              <a:extLst>
                <a:ext uri="{FF2B5EF4-FFF2-40B4-BE49-F238E27FC236}">
                  <a16:creationId xmlns:a16="http://schemas.microsoft.com/office/drawing/2014/main" id="{32918FCE-FB59-4856-84E1-83E3EB7F68DA}"/>
                </a:ext>
              </a:extLst>
            </p:cNvPr>
            <p:cNvSpPr/>
            <p:nvPr/>
          </p:nvSpPr>
          <p:spPr>
            <a:xfrm>
              <a:off x="6209902" y="6957123"/>
              <a:ext cx="495510" cy="145267"/>
            </a:xfrm>
            <a:prstGeom prst="rect">
              <a:avLst/>
            </a:prstGeom>
            <a:blipFill>
              <a:blip r:embed="rId15" cstate="print"/>
              <a:stretch>
                <a:fillRect/>
              </a:stretch>
            </a:blipFill>
          </p:spPr>
          <p:txBody>
            <a:bodyPr wrap="square" lIns="0" tIns="0" rIns="0" bIns="0" rtlCol="0"/>
            <a:lstStyle/>
            <a:p>
              <a:endParaRPr sz="1269"/>
            </a:p>
          </p:txBody>
        </p:sp>
        <p:sp>
          <p:nvSpPr>
            <p:cNvPr id="28" name="bg object 36">
              <a:extLst>
                <a:ext uri="{FF2B5EF4-FFF2-40B4-BE49-F238E27FC236}">
                  <a16:creationId xmlns:a16="http://schemas.microsoft.com/office/drawing/2014/main" id="{14FBC9DE-DC44-4673-8909-86D988DD1C4A}"/>
                </a:ext>
              </a:extLst>
            </p:cNvPr>
            <p:cNvSpPr/>
            <p:nvPr/>
          </p:nvSpPr>
          <p:spPr>
            <a:xfrm>
              <a:off x="4815166" y="7035063"/>
              <a:ext cx="85725" cy="9525"/>
            </a:xfrm>
            <a:custGeom>
              <a:avLst/>
              <a:gdLst/>
              <a:ahLst/>
              <a:cxnLst/>
              <a:rect l="l" t="t" r="r" b="b"/>
              <a:pathLst>
                <a:path w="85725" h="9525">
                  <a:moveTo>
                    <a:pt x="85128" y="0"/>
                  </a:moveTo>
                  <a:lnTo>
                    <a:pt x="0" y="0"/>
                  </a:lnTo>
                  <a:lnTo>
                    <a:pt x="0" y="9270"/>
                  </a:lnTo>
                  <a:lnTo>
                    <a:pt x="85128" y="9270"/>
                  </a:lnTo>
                  <a:lnTo>
                    <a:pt x="85128" y="0"/>
                  </a:lnTo>
                  <a:close/>
                </a:path>
              </a:pathLst>
            </a:custGeom>
            <a:solidFill>
              <a:srgbClr val="F6D661"/>
            </a:solidFill>
          </p:spPr>
          <p:txBody>
            <a:bodyPr wrap="square" lIns="0" tIns="0" rIns="0" bIns="0" rtlCol="0"/>
            <a:lstStyle/>
            <a:p>
              <a:endParaRPr sz="1269"/>
            </a:p>
          </p:txBody>
        </p:sp>
        <p:sp>
          <p:nvSpPr>
            <p:cNvPr id="29" name="bg object 37">
              <a:extLst>
                <a:ext uri="{FF2B5EF4-FFF2-40B4-BE49-F238E27FC236}">
                  <a16:creationId xmlns:a16="http://schemas.microsoft.com/office/drawing/2014/main" id="{E3F90641-DF78-41A7-AE86-2A8175E9B640}"/>
                </a:ext>
              </a:extLst>
            </p:cNvPr>
            <p:cNvSpPr/>
            <p:nvPr/>
          </p:nvSpPr>
          <p:spPr>
            <a:xfrm>
              <a:off x="5852452" y="7035063"/>
              <a:ext cx="85725" cy="9525"/>
            </a:xfrm>
            <a:custGeom>
              <a:avLst/>
              <a:gdLst/>
              <a:ahLst/>
              <a:cxnLst/>
              <a:rect l="l" t="t" r="r" b="b"/>
              <a:pathLst>
                <a:path w="85725" h="9525">
                  <a:moveTo>
                    <a:pt x="85102" y="0"/>
                  </a:moveTo>
                  <a:lnTo>
                    <a:pt x="0" y="0"/>
                  </a:lnTo>
                  <a:lnTo>
                    <a:pt x="0" y="9270"/>
                  </a:lnTo>
                  <a:lnTo>
                    <a:pt x="85102" y="9270"/>
                  </a:lnTo>
                  <a:lnTo>
                    <a:pt x="85102" y="0"/>
                  </a:lnTo>
                  <a:close/>
                </a:path>
              </a:pathLst>
            </a:custGeom>
            <a:solidFill>
              <a:srgbClr val="F6D661"/>
            </a:solidFill>
          </p:spPr>
          <p:txBody>
            <a:bodyPr wrap="square" lIns="0" tIns="0" rIns="0" bIns="0" rtlCol="0"/>
            <a:lstStyle/>
            <a:p>
              <a:endParaRPr sz="1269"/>
            </a:p>
          </p:txBody>
        </p:sp>
        <p:sp>
          <p:nvSpPr>
            <p:cNvPr id="30" name="bg object 38">
              <a:extLst>
                <a:ext uri="{FF2B5EF4-FFF2-40B4-BE49-F238E27FC236}">
                  <a16:creationId xmlns:a16="http://schemas.microsoft.com/office/drawing/2014/main" id="{EADE27F4-8916-49C8-92C8-99C19D160A7E}"/>
                </a:ext>
              </a:extLst>
            </p:cNvPr>
            <p:cNvSpPr/>
            <p:nvPr/>
          </p:nvSpPr>
          <p:spPr>
            <a:xfrm>
              <a:off x="4856011" y="5896311"/>
              <a:ext cx="667385" cy="511175"/>
            </a:xfrm>
            <a:custGeom>
              <a:avLst/>
              <a:gdLst/>
              <a:ahLst/>
              <a:cxnLst/>
              <a:rect l="l" t="t" r="r" b="b"/>
              <a:pathLst>
                <a:path w="667385" h="511175">
                  <a:moveTo>
                    <a:pt x="321726" y="45"/>
                  </a:moveTo>
                  <a:lnTo>
                    <a:pt x="260222" y="1605"/>
                  </a:lnTo>
                  <a:lnTo>
                    <a:pt x="211258" y="6886"/>
                  </a:lnTo>
                  <a:lnTo>
                    <a:pt x="166114" y="16533"/>
                  </a:lnTo>
                  <a:lnTo>
                    <a:pt x="125069" y="31240"/>
                  </a:lnTo>
                  <a:lnTo>
                    <a:pt x="88404" y="51701"/>
                  </a:lnTo>
                  <a:lnTo>
                    <a:pt x="54968" y="81371"/>
                  </a:lnTo>
                  <a:lnTo>
                    <a:pt x="30013" y="117159"/>
                  </a:lnTo>
                  <a:lnTo>
                    <a:pt x="12936" y="158510"/>
                  </a:lnTo>
                  <a:lnTo>
                    <a:pt x="3133" y="204872"/>
                  </a:lnTo>
                  <a:lnTo>
                    <a:pt x="0" y="255689"/>
                  </a:lnTo>
                  <a:lnTo>
                    <a:pt x="3133" y="306866"/>
                  </a:lnTo>
                  <a:lnTo>
                    <a:pt x="12936" y="353213"/>
                  </a:lnTo>
                  <a:lnTo>
                    <a:pt x="30013" y="394271"/>
                  </a:lnTo>
                  <a:lnTo>
                    <a:pt x="54968" y="429582"/>
                  </a:lnTo>
                  <a:lnTo>
                    <a:pt x="88404" y="458685"/>
                  </a:lnTo>
                  <a:lnTo>
                    <a:pt x="125069" y="479144"/>
                  </a:lnTo>
                  <a:lnTo>
                    <a:pt x="166114" y="493857"/>
                  </a:lnTo>
                  <a:lnTo>
                    <a:pt x="211258" y="503514"/>
                  </a:lnTo>
                  <a:lnTo>
                    <a:pt x="260222" y="508803"/>
                  </a:lnTo>
                  <a:lnTo>
                    <a:pt x="312724" y="510413"/>
                  </a:lnTo>
                  <a:lnTo>
                    <a:pt x="336892" y="510095"/>
                  </a:lnTo>
                  <a:lnTo>
                    <a:pt x="336892" y="510654"/>
                  </a:lnTo>
                  <a:lnTo>
                    <a:pt x="666851" y="510654"/>
                  </a:lnTo>
                  <a:lnTo>
                    <a:pt x="666851" y="723"/>
                  </a:lnTo>
                  <a:lnTo>
                    <a:pt x="348170" y="723"/>
                  </a:lnTo>
                  <a:lnTo>
                    <a:pt x="321726" y="45"/>
                  </a:lnTo>
                  <a:close/>
                </a:path>
              </a:pathLst>
            </a:custGeom>
            <a:solidFill>
              <a:srgbClr val="3D5BA9"/>
            </a:solidFill>
          </p:spPr>
          <p:txBody>
            <a:bodyPr wrap="square" lIns="0" tIns="0" rIns="0" bIns="0" rtlCol="0"/>
            <a:lstStyle/>
            <a:p>
              <a:endParaRPr sz="1269"/>
            </a:p>
          </p:txBody>
        </p:sp>
        <p:sp>
          <p:nvSpPr>
            <p:cNvPr id="31" name="bg object 39">
              <a:extLst>
                <a:ext uri="{FF2B5EF4-FFF2-40B4-BE49-F238E27FC236}">
                  <a16:creationId xmlns:a16="http://schemas.microsoft.com/office/drawing/2014/main" id="{08FBC5C0-449A-4F68-A798-370ED57E155C}"/>
                </a:ext>
              </a:extLst>
            </p:cNvPr>
            <p:cNvSpPr/>
            <p:nvPr/>
          </p:nvSpPr>
          <p:spPr>
            <a:xfrm>
              <a:off x="5221253" y="5896321"/>
              <a:ext cx="614680" cy="510540"/>
            </a:xfrm>
            <a:custGeom>
              <a:avLst/>
              <a:gdLst/>
              <a:ahLst/>
              <a:cxnLst/>
              <a:rect l="l" t="t" r="r" b="b"/>
              <a:pathLst>
                <a:path w="614679" h="510539">
                  <a:moveTo>
                    <a:pt x="307594" y="0"/>
                  </a:moveTo>
                  <a:lnTo>
                    <a:pt x="255944" y="1604"/>
                  </a:lnTo>
                  <a:lnTo>
                    <a:pt x="207780" y="6881"/>
                  </a:lnTo>
                  <a:lnTo>
                    <a:pt x="163376" y="16525"/>
                  </a:lnTo>
                  <a:lnTo>
                    <a:pt x="123006" y="31229"/>
                  </a:lnTo>
                  <a:lnTo>
                    <a:pt x="86944" y="51688"/>
                  </a:lnTo>
                  <a:lnTo>
                    <a:pt x="54064" y="81358"/>
                  </a:lnTo>
                  <a:lnTo>
                    <a:pt x="29522" y="117145"/>
                  </a:lnTo>
                  <a:lnTo>
                    <a:pt x="12726" y="158495"/>
                  </a:lnTo>
                  <a:lnTo>
                    <a:pt x="3082" y="204853"/>
                  </a:lnTo>
                  <a:lnTo>
                    <a:pt x="0" y="255663"/>
                  </a:lnTo>
                  <a:lnTo>
                    <a:pt x="3082" y="306848"/>
                  </a:lnTo>
                  <a:lnTo>
                    <a:pt x="12726" y="353201"/>
                  </a:lnTo>
                  <a:lnTo>
                    <a:pt x="29522" y="394263"/>
                  </a:lnTo>
                  <a:lnTo>
                    <a:pt x="54064" y="429574"/>
                  </a:lnTo>
                  <a:lnTo>
                    <a:pt x="86944" y="458673"/>
                  </a:lnTo>
                  <a:lnTo>
                    <a:pt x="123006" y="479136"/>
                  </a:lnTo>
                  <a:lnTo>
                    <a:pt x="163376" y="493850"/>
                  </a:lnTo>
                  <a:lnTo>
                    <a:pt x="207780" y="503505"/>
                  </a:lnTo>
                  <a:lnTo>
                    <a:pt x="255944" y="508791"/>
                  </a:lnTo>
                  <a:lnTo>
                    <a:pt x="307594" y="510400"/>
                  </a:lnTo>
                  <a:lnTo>
                    <a:pt x="358320" y="508881"/>
                  </a:lnTo>
                  <a:lnTo>
                    <a:pt x="405971" y="503775"/>
                  </a:lnTo>
                  <a:lnTo>
                    <a:pt x="450228" y="494256"/>
                  </a:lnTo>
                  <a:lnTo>
                    <a:pt x="490774" y="479497"/>
                  </a:lnTo>
                  <a:lnTo>
                    <a:pt x="527291" y="458673"/>
                  </a:lnTo>
                  <a:lnTo>
                    <a:pt x="560177" y="429477"/>
                  </a:lnTo>
                  <a:lnTo>
                    <a:pt x="584710" y="393936"/>
                  </a:lnTo>
                  <a:lnTo>
                    <a:pt x="601492" y="352598"/>
                  </a:lnTo>
                  <a:lnTo>
                    <a:pt x="611121" y="306011"/>
                  </a:lnTo>
                  <a:lnTo>
                    <a:pt x="614197" y="254723"/>
                  </a:lnTo>
                  <a:lnTo>
                    <a:pt x="611211" y="204371"/>
                  </a:lnTo>
                  <a:lnTo>
                    <a:pt x="601762" y="158292"/>
                  </a:lnTo>
                  <a:lnTo>
                    <a:pt x="585116" y="117085"/>
                  </a:lnTo>
                  <a:lnTo>
                    <a:pt x="560537" y="81351"/>
                  </a:lnTo>
                  <a:lnTo>
                    <a:pt x="527291" y="51688"/>
                  </a:lnTo>
                  <a:lnTo>
                    <a:pt x="490866" y="31229"/>
                  </a:lnTo>
                  <a:lnTo>
                    <a:pt x="450506" y="16525"/>
                  </a:lnTo>
                  <a:lnTo>
                    <a:pt x="406388" y="6881"/>
                  </a:lnTo>
                  <a:lnTo>
                    <a:pt x="358691" y="1604"/>
                  </a:lnTo>
                  <a:lnTo>
                    <a:pt x="307594" y="0"/>
                  </a:lnTo>
                  <a:close/>
                </a:path>
              </a:pathLst>
            </a:custGeom>
            <a:solidFill>
              <a:srgbClr val="F6D661"/>
            </a:solidFill>
          </p:spPr>
          <p:txBody>
            <a:bodyPr wrap="square" lIns="0" tIns="0" rIns="0" bIns="0" rtlCol="0"/>
            <a:lstStyle/>
            <a:p>
              <a:endParaRPr sz="1269"/>
            </a:p>
          </p:txBody>
        </p:sp>
      </p:grpSp>
      <p:sp>
        <p:nvSpPr>
          <p:cNvPr id="32" name="Rectangle 31">
            <a:extLst>
              <a:ext uri="{FF2B5EF4-FFF2-40B4-BE49-F238E27FC236}">
                <a16:creationId xmlns:a16="http://schemas.microsoft.com/office/drawing/2014/main" id="{F9CB1F2B-7CBE-416D-B4C0-A3F217D90819}"/>
              </a:ext>
            </a:extLst>
          </p:cNvPr>
          <p:cNvSpPr/>
          <p:nvPr userDrawn="1"/>
        </p:nvSpPr>
        <p:spPr>
          <a:xfrm>
            <a:off x="1374490" y="153934"/>
            <a:ext cx="8541145" cy="490964"/>
          </a:xfrm>
          <a:prstGeom prst="rect">
            <a:avLst/>
          </a:prstGeom>
          <a:solidFill>
            <a:srgbClr val="4459A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632"/>
          </a:p>
        </p:txBody>
      </p:sp>
      <p:sp>
        <p:nvSpPr>
          <p:cNvPr id="34" name="bg object 17">
            <a:extLst>
              <a:ext uri="{FF2B5EF4-FFF2-40B4-BE49-F238E27FC236}">
                <a16:creationId xmlns:a16="http://schemas.microsoft.com/office/drawing/2014/main" id="{CA67CBCC-8AF1-4ED9-89E1-ED00A39923D9}"/>
              </a:ext>
            </a:extLst>
          </p:cNvPr>
          <p:cNvSpPr/>
          <p:nvPr userDrawn="1"/>
        </p:nvSpPr>
        <p:spPr>
          <a:xfrm>
            <a:off x="-1809" y="2401"/>
            <a:ext cx="1062431" cy="6600609"/>
          </a:xfrm>
          <a:custGeom>
            <a:avLst/>
            <a:gdLst/>
            <a:ahLst/>
            <a:cxnLst/>
            <a:rect l="l" t="t" r="r" b="b"/>
            <a:pathLst>
              <a:path w="3299460" h="7279005">
                <a:moveTo>
                  <a:pt x="3299294" y="0"/>
                </a:moveTo>
                <a:lnTo>
                  <a:pt x="0" y="0"/>
                </a:lnTo>
                <a:lnTo>
                  <a:pt x="0" y="7278890"/>
                </a:lnTo>
                <a:lnTo>
                  <a:pt x="3299294" y="7278890"/>
                </a:lnTo>
                <a:lnTo>
                  <a:pt x="3299294" y="0"/>
                </a:lnTo>
                <a:close/>
              </a:path>
            </a:pathLst>
          </a:custGeom>
          <a:solidFill>
            <a:srgbClr val="EDEDEC"/>
          </a:solidFill>
        </p:spPr>
        <p:txBody>
          <a:bodyPr wrap="square" lIns="0" tIns="0" rIns="0" bIns="0" rtlCol="0"/>
          <a:lstStyle/>
          <a:p>
            <a:endParaRPr sz="1632"/>
          </a:p>
        </p:txBody>
      </p:sp>
      <p:sp>
        <p:nvSpPr>
          <p:cNvPr id="35" name="ZoneTexte 34">
            <a:extLst>
              <a:ext uri="{FF2B5EF4-FFF2-40B4-BE49-F238E27FC236}">
                <a16:creationId xmlns:a16="http://schemas.microsoft.com/office/drawing/2014/main" id="{D81F2CDB-F638-46AD-8802-1E880903BE00}"/>
              </a:ext>
            </a:extLst>
          </p:cNvPr>
          <p:cNvSpPr txBox="1"/>
          <p:nvPr userDrawn="1"/>
        </p:nvSpPr>
        <p:spPr>
          <a:xfrm rot="16200000">
            <a:off x="-2736701" y="3007917"/>
            <a:ext cx="6600608" cy="584775"/>
          </a:xfrm>
          <a:prstGeom prst="rect">
            <a:avLst/>
          </a:prstGeom>
          <a:noFill/>
        </p:spPr>
        <p:txBody>
          <a:bodyPr wrap="square" rtlCol="0">
            <a:spAutoFit/>
          </a:bodyPr>
          <a:lstStyle/>
          <a:p>
            <a:pPr algn="ctr"/>
            <a:r>
              <a:rPr lang="fr-FR" sz="3200" b="1">
                <a:solidFill>
                  <a:schemeClr val="bg1"/>
                </a:solidFill>
                <a:latin typeface="Montserrat" panose="00000500000000000000" pitchFamily="2" charset="0"/>
              </a:rPr>
              <a:t>APPLIC</a:t>
            </a:r>
          </a:p>
        </p:txBody>
      </p:sp>
      <p:sp>
        <p:nvSpPr>
          <p:cNvPr id="36" name="ZoneTexte 35">
            <a:extLst>
              <a:ext uri="{FF2B5EF4-FFF2-40B4-BE49-F238E27FC236}">
                <a16:creationId xmlns:a16="http://schemas.microsoft.com/office/drawing/2014/main" id="{1525DA81-BFA0-4F1F-B78F-08756D67C435}"/>
              </a:ext>
            </a:extLst>
          </p:cNvPr>
          <p:cNvSpPr txBox="1"/>
          <p:nvPr userDrawn="1"/>
        </p:nvSpPr>
        <p:spPr>
          <a:xfrm>
            <a:off x="-1810" y="6597968"/>
            <a:ext cx="4167409" cy="259751"/>
          </a:xfrm>
          <a:prstGeom prst="rect">
            <a:avLst/>
          </a:prstGeom>
          <a:noFill/>
        </p:spPr>
        <p:txBody>
          <a:bodyPr wrap="square" rtlCol="0">
            <a:spAutoFit/>
          </a:bodyPr>
          <a:lstStyle/>
          <a:p>
            <a:r>
              <a:rPr lang="fr-FR" sz="1088" err="1">
                <a:solidFill>
                  <a:schemeClr val="bg1"/>
                </a:solidFill>
                <a:latin typeface="Arial" panose="020B0604020202020204" pitchFamily="34" charset="0"/>
                <a:cs typeface="Arial" panose="020B0604020202020204" pitchFamily="34" charset="0"/>
              </a:rPr>
              <a:t>Rayonnance</a:t>
            </a:r>
            <a:r>
              <a:rPr lang="fr-FR" sz="1088">
                <a:solidFill>
                  <a:schemeClr val="bg1"/>
                </a:solidFill>
                <a:latin typeface="Arial" panose="020B0604020202020204" pitchFamily="34" charset="0"/>
                <a:cs typeface="Arial" panose="020B0604020202020204" pitchFamily="34" charset="0"/>
              </a:rPr>
              <a:t> - Solution Mobile ECMR et Suivi des livraisons </a:t>
            </a:r>
          </a:p>
        </p:txBody>
      </p:sp>
      <p:sp>
        <p:nvSpPr>
          <p:cNvPr id="37" name="bg object 16">
            <a:extLst>
              <a:ext uri="{FF2B5EF4-FFF2-40B4-BE49-F238E27FC236}">
                <a16:creationId xmlns:a16="http://schemas.microsoft.com/office/drawing/2014/main" id="{DD0A2D5B-6725-4980-B90D-7D605B9EFB47}"/>
              </a:ext>
            </a:extLst>
          </p:cNvPr>
          <p:cNvSpPr/>
          <p:nvPr userDrawn="1"/>
        </p:nvSpPr>
        <p:spPr>
          <a:xfrm>
            <a:off x="0" y="6606272"/>
            <a:ext cx="12190552" cy="249329"/>
          </a:xfrm>
          <a:custGeom>
            <a:avLst/>
            <a:gdLst/>
            <a:ahLst/>
            <a:cxnLst/>
            <a:rect l="l" t="t" r="r" b="b"/>
            <a:pathLst>
              <a:path w="10692130" h="274954">
                <a:moveTo>
                  <a:pt x="0" y="274764"/>
                </a:moveTo>
                <a:lnTo>
                  <a:pt x="10692003" y="274764"/>
                </a:lnTo>
                <a:lnTo>
                  <a:pt x="10692003" y="0"/>
                </a:lnTo>
                <a:lnTo>
                  <a:pt x="0" y="0"/>
                </a:lnTo>
                <a:lnTo>
                  <a:pt x="0" y="274764"/>
                </a:lnTo>
                <a:close/>
              </a:path>
            </a:pathLst>
          </a:custGeom>
          <a:solidFill>
            <a:srgbClr val="4459A3"/>
          </a:solidFill>
        </p:spPr>
        <p:txBody>
          <a:bodyPr wrap="square" lIns="0" tIns="0" rIns="0" bIns="0" rtlCol="0"/>
          <a:lstStyle/>
          <a:p>
            <a:endParaRPr sz="1632"/>
          </a:p>
        </p:txBody>
      </p:sp>
      <p:sp>
        <p:nvSpPr>
          <p:cNvPr id="38" name="ZoneTexte 37">
            <a:extLst>
              <a:ext uri="{FF2B5EF4-FFF2-40B4-BE49-F238E27FC236}">
                <a16:creationId xmlns:a16="http://schemas.microsoft.com/office/drawing/2014/main" id="{B742BD68-1A50-4259-87E4-0CAFAD824985}"/>
              </a:ext>
            </a:extLst>
          </p:cNvPr>
          <p:cNvSpPr txBox="1"/>
          <p:nvPr userDrawn="1"/>
        </p:nvSpPr>
        <p:spPr>
          <a:xfrm>
            <a:off x="1069248" y="6611314"/>
            <a:ext cx="4167409" cy="259751"/>
          </a:xfrm>
          <a:prstGeom prst="rect">
            <a:avLst/>
          </a:prstGeom>
          <a:noFill/>
        </p:spPr>
        <p:txBody>
          <a:bodyPr wrap="square" rtlCol="0">
            <a:spAutoFit/>
          </a:bodyPr>
          <a:lstStyle/>
          <a:p>
            <a:r>
              <a:rPr lang="fr-FR" sz="1088">
                <a:solidFill>
                  <a:schemeClr val="bg1"/>
                </a:solidFill>
                <a:latin typeface="Arial" panose="020B0604020202020204" pitchFamily="34" charset="0"/>
                <a:cs typeface="Arial" panose="020B0604020202020204" pitchFamily="34" charset="0"/>
              </a:rPr>
              <a:t>Projet Chauffeurs –  DS Restauration</a:t>
            </a:r>
          </a:p>
        </p:txBody>
      </p:sp>
      <p:sp>
        <p:nvSpPr>
          <p:cNvPr id="3" name="Rectangle 2">
            <a:extLst>
              <a:ext uri="{FF2B5EF4-FFF2-40B4-BE49-F238E27FC236}">
                <a16:creationId xmlns:a16="http://schemas.microsoft.com/office/drawing/2014/main" id="{07F8F275-5189-7DF8-3433-2701F1D93F92}"/>
              </a:ext>
            </a:extLst>
          </p:cNvPr>
          <p:cNvSpPr/>
          <p:nvPr userDrawn="1"/>
        </p:nvSpPr>
        <p:spPr>
          <a:xfrm>
            <a:off x="-1811" y="6485357"/>
            <a:ext cx="1062430" cy="38570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6" name="Holder 2">
            <a:extLst>
              <a:ext uri="{FF2B5EF4-FFF2-40B4-BE49-F238E27FC236}">
                <a16:creationId xmlns:a16="http://schemas.microsoft.com/office/drawing/2014/main" id="{7EBC3562-90FD-8B93-10D6-8AE1AA898258}"/>
              </a:ext>
            </a:extLst>
          </p:cNvPr>
          <p:cNvSpPr>
            <a:spLocks noGrp="1"/>
          </p:cNvSpPr>
          <p:nvPr>
            <p:ph type="ctrTitle"/>
          </p:nvPr>
        </p:nvSpPr>
        <p:spPr>
          <a:xfrm>
            <a:off x="1424720" y="236198"/>
            <a:ext cx="8307488" cy="326436"/>
          </a:xfrm>
          <a:prstGeom prst="rect">
            <a:avLst/>
          </a:prstGeom>
        </p:spPr>
        <p:txBody>
          <a:bodyPr wrap="square" lIns="0" tIns="0" rIns="0" bIns="0">
            <a:spAutoFit/>
          </a:bodyPr>
          <a:lstStyle>
            <a:lvl1pPr>
              <a:defRPr sz="2357">
                <a:solidFill>
                  <a:schemeClr val="bg1"/>
                </a:solidFill>
                <a:latin typeface="Arial" panose="020B0604020202020204" pitchFamily="34" charset="0"/>
                <a:cs typeface="Arial" panose="020B0604020202020204" pitchFamily="34" charset="0"/>
              </a:defRPr>
            </a:lvl1pPr>
          </a:lstStyle>
          <a:p>
            <a:endParaRPr/>
          </a:p>
        </p:txBody>
      </p:sp>
      <p:pic>
        <p:nvPicPr>
          <p:cNvPr id="7" name="Image 6">
            <a:extLst>
              <a:ext uri="{FF2B5EF4-FFF2-40B4-BE49-F238E27FC236}">
                <a16:creationId xmlns:a16="http://schemas.microsoft.com/office/drawing/2014/main" id="{D6026621-69D6-87EE-C350-27F9A3A44242}"/>
              </a:ext>
            </a:extLst>
          </p:cNvPr>
          <p:cNvPicPr>
            <a:picLocks noChangeAspect="1"/>
          </p:cNvPicPr>
          <p:nvPr userDrawn="1"/>
        </p:nvPicPr>
        <p:blipFill>
          <a:blip r:embed="rId16" cstate="print">
            <a:extLst>
              <a:ext uri="{28A0092B-C50C-407E-A947-70E740481C1C}">
                <a14:useLocalDpi xmlns:a14="http://schemas.microsoft.com/office/drawing/2010/main" val="0"/>
              </a:ext>
            </a:extLst>
          </a:blip>
          <a:stretch>
            <a:fillRect/>
          </a:stretch>
        </p:blipFill>
        <p:spPr>
          <a:xfrm>
            <a:off x="176495" y="71120"/>
            <a:ext cx="656588" cy="656588"/>
          </a:xfrm>
          <a:prstGeom prst="rect">
            <a:avLst/>
          </a:prstGeom>
        </p:spPr>
      </p:pic>
      <p:sp>
        <p:nvSpPr>
          <p:cNvPr id="33" name="Holder 6">
            <a:extLst>
              <a:ext uri="{FF2B5EF4-FFF2-40B4-BE49-F238E27FC236}">
                <a16:creationId xmlns:a16="http://schemas.microsoft.com/office/drawing/2014/main" id="{802405B2-FD85-66A9-B2B9-86875ABBDDAC}"/>
              </a:ext>
            </a:extLst>
          </p:cNvPr>
          <p:cNvSpPr txBox="1">
            <a:spLocks/>
          </p:cNvSpPr>
          <p:nvPr userDrawn="1"/>
        </p:nvSpPr>
        <p:spPr>
          <a:xfrm rot="10800000" flipV="1">
            <a:off x="11595065" y="6442131"/>
            <a:ext cx="493276" cy="577610"/>
          </a:xfrm>
          <a:prstGeom prst="rect">
            <a:avLst/>
          </a:prstGeom>
        </p:spPr>
        <p:txBody>
          <a:bodyPr vert="horz" lIns="0" tIns="0" rIns="0" bIns="0" rtlCol="0" anchor="ctr"/>
          <a:lstStyle>
            <a:defPPr>
              <a:defRPr lang="fr-FR"/>
            </a:defPPr>
            <a:lvl1pPr marL="0" algn="r" defTabSz="914400" rtl="0" eaLnBrk="1" latinLnBrk="0" hangingPunct="1">
              <a:defRPr sz="900" b="1" i="0" kern="1200">
                <a:solidFill>
                  <a:schemeClr val="bg1"/>
                </a:solidFill>
                <a:latin typeface="Arial"/>
                <a:ea typeface="+mn-ea"/>
                <a:cs typeface="Arial"/>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36708">
              <a:spcBef>
                <a:spcPts val="3"/>
              </a:spcBef>
            </a:pPr>
            <a:fld id="{81D60167-4931-47E6-BA6A-407CBD079E47}" type="slidenum">
              <a:rPr lang="fr-FR" smtClean="0"/>
              <a:pPr marL="36708">
                <a:spcBef>
                  <a:spcPts val="3"/>
                </a:spcBef>
              </a:pPr>
              <a:t>‹N°›</a:t>
            </a:fld>
            <a:endParaRPr lang="fr-FR"/>
          </a:p>
        </p:txBody>
      </p:sp>
      <p:pic>
        <p:nvPicPr>
          <p:cNvPr id="4" name="Image 3" descr="Le groupe Au Forum du Bâtiment - Plus Proche, plus Pro">
            <a:extLst>
              <a:ext uri="{FF2B5EF4-FFF2-40B4-BE49-F238E27FC236}">
                <a16:creationId xmlns:a16="http://schemas.microsoft.com/office/drawing/2014/main" id="{D7355FA9-4EAD-ED7A-1EBC-963C5A301AD5}"/>
              </a:ext>
            </a:extLst>
          </p:cNvPr>
          <p:cNvPicPr>
            <a:picLocks noChangeAspect="1"/>
          </p:cNvPicPr>
          <p:nvPr userDrawn="1"/>
        </p:nvPicPr>
        <p:blipFill>
          <a:blip r:embed="rId17"/>
          <a:stretch>
            <a:fillRect/>
          </a:stretch>
        </p:blipFill>
        <p:spPr>
          <a:xfrm>
            <a:off x="34801" y="6593092"/>
            <a:ext cx="698769" cy="246909"/>
          </a:xfrm>
          <a:prstGeom prst="rect">
            <a:avLst/>
          </a:prstGeom>
        </p:spPr>
      </p:pic>
    </p:spTree>
    <p:extLst>
      <p:ext uri="{BB962C8B-B14F-4D97-AF65-F5344CB8AC3E}">
        <p14:creationId xmlns:p14="http://schemas.microsoft.com/office/powerpoint/2010/main" val="11442570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userDrawn="1">
  <p:cSld name="3_Title Slide">
    <p:spTree>
      <p:nvGrpSpPr>
        <p:cNvPr id="1" name=""/>
        <p:cNvGrpSpPr/>
        <p:nvPr/>
      </p:nvGrpSpPr>
      <p:grpSpPr>
        <a:xfrm>
          <a:off x="0" y="0"/>
          <a:ext cx="0" cy="0"/>
          <a:chOff x="0" y="0"/>
          <a:chExt cx="0" cy="0"/>
        </a:xfrm>
      </p:grpSpPr>
      <p:sp>
        <p:nvSpPr>
          <p:cNvPr id="37" name="bg object 16">
            <a:extLst>
              <a:ext uri="{FF2B5EF4-FFF2-40B4-BE49-F238E27FC236}">
                <a16:creationId xmlns:a16="http://schemas.microsoft.com/office/drawing/2014/main" id="{665477B7-7041-FA4D-A492-75E62B1B274C}"/>
              </a:ext>
            </a:extLst>
          </p:cNvPr>
          <p:cNvSpPr/>
          <p:nvPr userDrawn="1"/>
        </p:nvSpPr>
        <p:spPr>
          <a:xfrm>
            <a:off x="0" y="6606269"/>
            <a:ext cx="12190552" cy="249329"/>
          </a:xfrm>
          <a:custGeom>
            <a:avLst/>
            <a:gdLst/>
            <a:ahLst/>
            <a:cxnLst/>
            <a:rect l="l" t="t" r="r" b="b"/>
            <a:pathLst>
              <a:path w="10692130" h="274954">
                <a:moveTo>
                  <a:pt x="0" y="274764"/>
                </a:moveTo>
                <a:lnTo>
                  <a:pt x="10692003" y="274764"/>
                </a:lnTo>
                <a:lnTo>
                  <a:pt x="10692003" y="0"/>
                </a:lnTo>
                <a:lnTo>
                  <a:pt x="0" y="0"/>
                </a:lnTo>
                <a:lnTo>
                  <a:pt x="0" y="274764"/>
                </a:lnTo>
                <a:close/>
              </a:path>
            </a:pathLst>
          </a:custGeom>
          <a:solidFill>
            <a:srgbClr val="4459A3"/>
          </a:solidFill>
        </p:spPr>
        <p:txBody>
          <a:bodyPr wrap="square" lIns="0" tIns="0" rIns="0" bIns="0" rtlCol="0"/>
          <a:lstStyle/>
          <a:p>
            <a:endParaRPr sz="1632"/>
          </a:p>
        </p:txBody>
      </p:sp>
      <p:sp>
        <p:nvSpPr>
          <p:cNvPr id="6" name="Holder 6"/>
          <p:cNvSpPr>
            <a:spLocks noGrp="1"/>
          </p:cNvSpPr>
          <p:nvPr>
            <p:ph type="sldNum" sz="quarter" idx="7"/>
          </p:nvPr>
        </p:nvSpPr>
        <p:spPr>
          <a:xfrm>
            <a:off x="11830005" y="6643611"/>
            <a:ext cx="267152" cy="163532"/>
          </a:xfrm>
          <a:prstGeom prst="rect">
            <a:avLst/>
          </a:prstGeom>
        </p:spPr>
        <p:txBody>
          <a:bodyPr lIns="0" tIns="0" rIns="0" bIns="0"/>
          <a:lstStyle>
            <a:lvl1pPr>
              <a:defRPr sz="907" b="1" i="0">
                <a:solidFill>
                  <a:schemeClr val="bg1"/>
                </a:solidFill>
                <a:latin typeface="Arial"/>
                <a:cs typeface="Arial"/>
              </a:defRPr>
            </a:lvl1pPr>
          </a:lstStyle>
          <a:p>
            <a:pPr marL="48945">
              <a:spcBef>
                <a:spcPts val="4"/>
              </a:spcBef>
            </a:pPr>
            <a:fld id="{81D60167-4931-47E6-BA6A-407CBD079E47}" type="slidenum">
              <a:rPr lang="fr-FR" smtClean="0"/>
              <a:pPr marL="48945">
                <a:spcBef>
                  <a:spcPts val="4"/>
                </a:spcBef>
              </a:pPr>
              <a:t>‹N°›</a:t>
            </a:fld>
            <a:endParaRPr lang="fr-FR"/>
          </a:p>
        </p:txBody>
      </p:sp>
      <p:sp>
        <p:nvSpPr>
          <p:cNvPr id="7" name="bg object 17">
            <a:extLst>
              <a:ext uri="{FF2B5EF4-FFF2-40B4-BE49-F238E27FC236}">
                <a16:creationId xmlns:a16="http://schemas.microsoft.com/office/drawing/2014/main" id="{B30FC54B-9769-4649-8D92-C5CAEB2F332B}"/>
              </a:ext>
            </a:extLst>
          </p:cNvPr>
          <p:cNvSpPr/>
          <p:nvPr userDrawn="1"/>
        </p:nvSpPr>
        <p:spPr>
          <a:xfrm>
            <a:off x="-1809" y="2401"/>
            <a:ext cx="1062431" cy="6600609"/>
          </a:xfrm>
          <a:custGeom>
            <a:avLst/>
            <a:gdLst/>
            <a:ahLst/>
            <a:cxnLst/>
            <a:rect l="l" t="t" r="r" b="b"/>
            <a:pathLst>
              <a:path w="3299460" h="7279005">
                <a:moveTo>
                  <a:pt x="3299294" y="0"/>
                </a:moveTo>
                <a:lnTo>
                  <a:pt x="0" y="0"/>
                </a:lnTo>
                <a:lnTo>
                  <a:pt x="0" y="7278890"/>
                </a:lnTo>
                <a:lnTo>
                  <a:pt x="3299294" y="7278890"/>
                </a:lnTo>
                <a:lnTo>
                  <a:pt x="3299294" y="0"/>
                </a:lnTo>
                <a:close/>
              </a:path>
            </a:pathLst>
          </a:custGeom>
          <a:solidFill>
            <a:srgbClr val="EDEDEC"/>
          </a:solidFill>
        </p:spPr>
        <p:txBody>
          <a:bodyPr wrap="square" lIns="0" tIns="0" rIns="0" bIns="0" rtlCol="0"/>
          <a:lstStyle/>
          <a:p>
            <a:endParaRPr sz="1632"/>
          </a:p>
        </p:txBody>
      </p:sp>
      <p:sp>
        <p:nvSpPr>
          <p:cNvPr id="32" name="Rectangle 31">
            <a:extLst>
              <a:ext uri="{FF2B5EF4-FFF2-40B4-BE49-F238E27FC236}">
                <a16:creationId xmlns:a16="http://schemas.microsoft.com/office/drawing/2014/main" id="{44533D46-1174-4348-937C-FC16094278BB}"/>
              </a:ext>
            </a:extLst>
          </p:cNvPr>
          <p:cNvSpPr/>
          <p:nvPr userDrawn="1"/>
        </p:nvSpPr>
        <p:spPr>
          <a:xfrm>
            <a:off x="1754782" y="153934"/>
            <a:ext cx="8541145" cy="490964"/>
          </a:xfrm>
          <a:prstGeom prst="rect">
            <a:avLst/>
          </a:prstGeom>
          <a:solidFill>
            <a:srgbClr val="4459A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632"/>
          </a:p>
        </p:txBody>
      </p:sp>
      <p:grpSp>
        <p:nvGrpSpPr>
          <p:cNvPr id="39" name="Groupe 38">
            <a:extLst>
              <a:ext uri="{FF2B5EF4-FFF2-40B4-BE49-F238E27FC236}">
                <a16:creationId xmlns:a16="http://schemas.microsoft.com/office/drawing/2014/main" id="{E667B23F-B057-8A4B-B3AA-C0BA6E3B949E}"/>
              </a:ext>
            </a:extLst>
          </p:cNvPr>
          <p:cNvGrpSpPr/>
          <p:nvPr userDrawn="1"/>
        </p:nvGrpSpPr>
        <p:grpSpPr>
          <a:xfrm>
            <a:off x="10982097" y="153935"/>
            <a:ext cx="1048584" cy="465397"/>
            <a:chOff x="3986034" y="5896311"/>
            <a:chExt cx="2719381" cy="1207002"/>
          </a:xfrm>
        </p:grpSpPr>
        <p:sp>
          <p:nvSpPr>
            <p:cNvPr id="40" name="bg object 17">
              <a:extLst>
                <a:ext uri="{FF2B5EF4-FFF2-40B4-BE49-F238E27FC236}">
                  <a16:creationId xmlns:a16="http://schemas.microsoft.com/office/drawing/2014/main" id="{445994E0-FFE1-644D-A44D-0C198ADECD82}"/>
                </a:ext>
              </a:extLst>
            </p:cNvPr>
            <p:cNvSpPr/>
            <p:nvPr/>
          </p:nvSpPr>
          <p:spPr>
            <a:xfrm>
              <a:off x="3986043" y="6616569"/>
              <a:ext cx="138772" cy="217474"/>
            </a:xfrm>
            <a:prstGeom prst="rect">
              <a:avLst/>
            </a:prstGeom>
            <a:blipFill>
              <a:blip r:embed="rId2" cstate="print"/>
              <a:stretch>
                <a:fillRect/>
              </a:stretch>
            </a:blipFill>
          </p:spPr>
          <p:txBody>
            <a:bodyPr wrap="square" lIns="0" tIns="0" rIns="0" bIns="0" rtlCol="0"/>
            <a:lstStyle/>
            <a:p>
              <a:endParaRPr sz="1269"/>
            </a:p>
          </p:txBody>
        </p:sp>
        <p:sp>
          <p:nvSpPr>
            <p:cNvPr id="41" name="bg object 18">
              <a:extLst>
                <a:ext uri="{FF2B5EF4-FFF2-40B4-BE49-F238E27FC236}">
                  <a16:creationId xmlns:a16="http://schemas.microsoft.com/office/drawing/2014/main" id="{7339715A-FF76-C748-8DA8-723C20A40E42}"/>
                </a:ext>
              </a:extLst>
            </p:cNvPr>
            <p:cNvSpPr/>
            <p:nvPr/>
          </p:nvSpPr>
          <p:spPr>
            <a:xfrm>
              <a:off x="4147854" y="6616568"/>
              <a:ext cx="225323" cy="223443"/>
            </a:xfrm>
            <a:prstGeom prst="rect">
              <a:avLst/>
            </a:prstGeom>
            <a:blipFill>
              <a:blip r:embed="rId3" cstate="print"/>
              <a:stretch>
                <a:fillRect/>
              </a:stretch>
            </a:blipFill>
          </p:spPr>
          <p:txBody>
            <a:bodyPr wrap="square" lIns="0" tIns="0" rIns="0" bIns="0" rtlCol="0"/>
            <a:lstStyle/>
            <a:p>
              <a:endParaRPr sz="1269"/>
            </a:p>
          </p:txBody>
        </p:sp>
        <p:sp>
          <p:nvSpPr>
            <p:cNvPr id="42" name="bg object 19">
              <a:extLst>
                <a:ext uri="{FF2B5EF4-FFF2-40B4-BE49-F238E27FC236}">
                  <a16:creationId xmlns:a16="http://schemas.microsoft.com/office/drawing/2014/main" id="{C337CC34-8114-B14A-BCF7-C062F0A8C021}"/>
                </a:ext>
              </a:extLst>
            </p:cNvPr>
            <p:cNvSpPr/>
            <p:nvPr/>
          </p:nvSpPr>
          <p:spPr>
            <a:xfrm>
              <a:off x="4440222" y="6622363"/>
              <a:ext cx="222250" cy="295275"/>
            </a:xfrm>
            <a:custGeom>
              <a:avLst/>
              <a:gdLst/>
              <a:ahLst/>
              <a:cxnLst/>
              <a:rect l="l" t="t" r="r" b="b"/>
              <a:pathLst>
                <a:path w="222250" h="295275">
                  <a:moveTo>
                    <a:pt x="222253" y="0"/>
                  </a:moveTo>
                  <a:lnTo>
                    <a:pt x="197005" y="0"/>
                  </a:lnTo>
                  <a:lnTo>
                    <a:pt x="197005" y="164960"/>
                  </a:lnTo>
                  <a:lnTo>
                    <a:pt x="170760" y="171139"/>
                  </a:lnTo>
                  <a:lnTo>
                    <a:pt x="144226" y="175820"/>
                  </a:lnTo>
                  <a:lnTo>
                    <a:pt x="117465" y="178988"/>
                  </a:lnTo>
                  <a:lnTo>
                    <a:pt x="90541" y="180632"/>
                  </a:lnTo>
                  <a:lnTo>
                    <a:pt x="77720" y="180471"/>
                  </a:lnTo>
                  <a:lnTo>
                    <a:pt x="34168" y="156548"/>
                  </a:lnTo>
                  <a:lnTo>
                    <a:pt x="25149" y="119011"/>
                  </a:lnTo>
                  <a:lnTo>
                    <a:pt x="25149" y="0"/>
                  </a:lnTo>
                  <a:lnTo>
                    <a:pt x="67" y="0"/>
                  </a:lnTo>
                  <a:lnTo>
                    <a:pt x="0" y="135754"/>
                  </a:lnTo>
                  <a:lnTo>
                    <a:pt x="20920" y="182206"/>
                  </a:lnTo>
                  <a:lnTo>
                    <a:pt x="70285" y="203222"/>
                  </a:lnTo>
                  <a:lnTo>
                    <a:pt x="88497" y="203517"/>
                  </a:lnTo>
                  <a:lnTo>
                    <a:pt x="115972" y="201485"/>
                  </a:lnTo>
                  <a:lnTo>
                    <a:pt x="143261" y="197875"/>
                  </a:lnTo>
                  <a:lnTo>
                    <a:pt x="170294" y="192698"/>
                  </a:lnTo>
                  <a:lnTo>
                    <a:pt x="197005" y="185966"/>
                  </a:lnTo>
                  <a:lnTo>
                    <a:pt x="197005" y="199288"/>
                  </a:lnTo>
                  <a:lnTo>
                    <a:pt x="183777" y="245338"/>
                  </a:lnTo>
                  <a:lnTo>
                    <a:pt x="138073" y="269444"/>
                  </a:lnTo>
                  <a:lnTo>
                    <a:pt x="93526" y="272046"/>
                  </a:lnTo>
                  <a:lnTo>
                    <a:pt x="73061" y="271859"/>
                  </a:lnTo>
                  <a:lnTo>
                    <a:pt x="52616" y="271089"/>
                  </a:lnTo>
                  <a:lnTo>
                    <a:pt x="32204" y="269741"/>
                  </a:lnTo>
                  <a:lnTo>
                    <a:pt x="11839" y="267817"/>
                  </a:lnTo>
                  <a:lnTo>
                    <a:pt x="11839" y="291325"/>
                  </a:lnTo>
                  <a:lnTo>
                    <a:pt x="30030" y="292777"/>
                  </a:lnTo>
                  <a:lnTo>
                    <a:pt x="49106" y="293978"/>
                  </a:lnTo>
                  <a:lnTo>
                    <a:pt x="68713" y="294795"/>
                  </a:lnTo>
                  <a:lnTo>
                    <a:pt x="88497" y="295097"/>
                  </a:lnTo>
                  <a:lnTo>
                    <a:pt x="118607" y="294443"/>
                  </a:lnTo>
                  <a:lnTo>
                    <a:pt x="171873" y="284317"/>
                  </a:lnTo>
                  <a:lnTo>
                    <a:pt x="207171" y="256911"/>
                  </a:lnTo>
                  <a:lnTo>
                    <a:pt x="220852" y="220573"/>
                  </a:lnTo>
                  <a:lnTo>
                    <a:pt x="222253" y="197878"/>
                  </a:lnTo>
                  <a:lnTo>
                    <a:pt x="222253" y="0"/>
                  </a:lnTo>
                  <a:close/>
                </a:path>
              </a:pathLst>
            </a:custGeom>
            <a:solidFill>
              <a:srgbClr val="4357A7"/>
            </a:solidFill>
          </p:spPr>
          <p:txBody>
            <a:bodyPr wrap="square" lIns="0" tIns="0" rIns="0" bIns="0" rtlCol="0"/>
            <a:lstStyle/>
            <a:p>
              <a:endParaRPr sz="1269"/>
            </a:p>
          </p:txBody>
        </p:sp>
        <p:sp>
          <p:nvSpPr>
            <p:cNvPr id="43" name="bg object 20">
              <a:extLst>
                <a:ext uri="{FF2B5EF4-FFF2-40B4-BE49-F238E27FC236}">
                  <a16:creationId xmlns:a16="http://schemas.microsoft.com/office/drawing/2014/main" id="{858AB17F-A3F8-E548-8640-12DA220636DD}"/>
                </a:ext>
              </a:extLst>
            </p:cNvPr>
            <p:cNvSpPr/>
            <p:nvPr/>
          </p:nvSpPr>
          <p:spPr>
            <a:xfrm>
              <a:off x="4720651" y="6616872"/>
              <a:ext cx="269875" cy="223520"/>
            </a:xfrm>
            <a:custGeom>
              <a:avLst/>
              <a:gdLst/>
              <a:ahLst/>
              <a:cxnLst/>
              <a:rect l="l" t="t" r="r" b="b"/>
              <a:pathLst>
                <a:path w="269875" h="223520">
                  <a:moveTo>
                    <a:pt x="135001" y="0"/>
                  </a:moveTo>
                  <a:lnTo>
                    <a:pt x="81202" y="4822"/>
                  </a:lnTo>
                  <a:lnTo>
                    <a:pt x="38100" y="22580"/>
                  </a:lnTo>
                  <a:lnTo>
                    <a:pt x="8877" y="59778"/>
                  </a:lnTo>
                  <a:lnTo>
                    <a:pt x="0" y="111798"/>
                  </a:lnTo>
                  <a:lnTo>
                    <a:pt x="2138" y="139515"/>
                  </a:lnTo>
                  <a:lnTo>
                    <a:pt x="20702" y="184373"/>
                  </a:lnTo>
                  <a:lnTo>
                    <a:pt x="60767" y="211748"/>
                  </a:lnTo>
                  <a:lnTo>
                    <a:pt x="109478" y="223054"/>
                  </a:lnTo>
                  <a:lnTo>
                    <a:pt x="134696" y="223126"/>
                  </a:lnTo>
                  <a:lnTo>
                    <a:pt x="159948" y="223111"/>
                  </a:lnTo>
                  <a:lnTo>
                    <a:pt x="184769" y="219305"/>
                  </a:lnTo>
                  <a:lnTo>
                    <a:pt x="208737" y="211805"/>
                  </a:lnTo>
                  <a:lnTo>
                    <a:pt x="231432" y="200710"/>
                  </a:lnTo>
                  <a:lnTo>
                    <a:pt x="134696" y="200710"/>
                  </a:lnTo>
                  <a:lnTo>
                    <a:pt x="113657" y="200595"/>
                  </a:lnTo>
                  <a:lnTo>
                    <a:pt x="73209" y="190536"/>
                  </a:lnTo>
                  <a:lnTo>
                    <a:pt x="41869" y="168106"/>
                  </a:lnTo>
                  <a:lnTo>
                    <a:pt x="26187" y="109918"/>
                  </a:lnTo>
                  <a:lnTo>
                    <a:pt x="27906" y="87215"/>
                  </a:lnTo>
                  <a:lnTo>
                    <a:pt x="52984" y="41084"/>
                  </a:lnTo>
                  <a:lnTo>
                    <a:pt x="108850" y="23328"/>
                  </a:lnTo>
                  <a:lnTo>
                    <a:pt x="230782" y="22263"/>
                  </a:lnTo>
                  <a:lnTo>
                    <a:pt x="208806" y="11526"/>
                  </a:lnTo>
                  <a:lnTo>
                    <a:pt x="184921" y="4013"/>
                  </a:lnTo>
                  <a:lnTo>
                    <a:pt x="160183" y="138"/>
                  </a:lnTo>
                  <a:lnTo>
                    <a:pt x="135001" y="0"/>
                  </a:lnTo>
                  <a:close/>
                </a:path>
                <a:path w="269875" h="223520">
                  <a:moveTo>
                    <a:pt x="230782" y="22263"/>
                  </a:moveTo>
                  <a:lnTo>
                    <a:pt x="134696" y="22263"/>
                  </a:lnTo>
                  <a:lnTo>
                    <a:pt x="155184" y="22330"/>
                  </a:lnTo>
                  <a:lnTo>
                    <a:pt x="175307" y="25490"/>
                  </a:lnTo>
                  <a:lnTo>
                    <a:pt x="213080" y="40766"/>
                  </a:lnTo>
                  <a:lnTo>
                    <a:pt x="241153" y="90385"/>
                  </a:lnTo>
                  <a:lnTo>
                    <a:pt x="242874" y="113525"/>
                  </a:lnTo>
                  <a:lnTo>
                    <a:pt x="241205" y="136162"/>
                  </a:lnTo>
                  <a:lnTo>
                    <a:pt x="216382" y="181902"/>
                  </a:lnTo>
                  <a:lnTo>
                    <a:pt x="160532" y="199643"/>
                  </a:lnTo>
                  <a:lnTo>
                    <a:pt x="134696" y="200710"/>
                  </a:lnTo>
                  <a:lnTo>
                    <a:pt x="231432" y="200710"/>
                  </a:lnTo>
                  <a:lnTo>
                    <a:pt x="248901" y="184053"/>
                  </a:lnTo>
                  <a:lnTo>
                    <a:pt x="260723" y="163210"/>
                  </a:lnTo>
                  <a:lnTo>
                    <a:pt x="267427" y="138810"/>
                  </a:lnTo>
                  <a:lnTo>
                    <a:pt x="269520" y="111798"/>
                  </a:lnTo>
                  <a:lnTo>
                    <a:pt x="269425" y="109918"/>
                  </a:lnTo>
                  <a:lnTo>
                    <a:pt x="267470" y="84227"/>
                  </a:lnTo>
                  <a:lnTo>
                    <a:pt x="260837" y="59972"/>
                  </a:lnTo>
                  <a:lnTo>
                    <a:pt x="249029" y="39246"/>
                  </a:lnTo>
                  <a:lnTo>
                    <a:pt x="231432" y="22580"/>
                  </a:lnTo>
                  <a:lnTo>
                    <a:pt x="230782" y="22263"/>
                  </a:lnTo>
                  <a:close/>
                </a:path>
              </a:pathLst>
            </a:custGeom>
            <a:solidFill>
              <a:srgbClr val="4357A7"/>
            </a:solidFill>
          </p:spPr>
          <p:txBody>
            <a:bodyPr wrap="square" lIns="0" tIns="0" rIns="0" bIns="0" rtlCol="0"/>
            <a:lstStyle/>
            <a:p>
              <a:endParaRPr sz="1269"/>
            </a:p>
          </p:txBody>
        </p:sp>
        <p:sp>
          <p:nvSpPr>
            <p:cNvPr id="44" name="bg object 21">
              <a:extLst>
                <a:ext uri="{FF2B5EF4-FFF2-40B4-BE49-F238E27FC236}">
                  <a16:creationId xmlns:a16="http://schemas.microsoft.com/office/drawing/2014/main" id="{14DD6440-E0EE-EF40-B2E1-1E08158A9DE3}"/>
                </a:ext>
              </a:extLst>
            </p:cNvPr>
            <p:cNvSpPr/>
            <p:nvPr/>
          </p:nvSpPr>
          <p:spPr>
            <a:xfrm>
              <a:off x="5048368" y="6616569"/>
              <a:ext cx="231432" cy="217474"/>
            </a:xfrm>
            <a:prstGeom prst="rect">
              <a:avLst/>
            </a:prstGeom>
            <a:blipFill>
              <a:blip r:embed="rId4" cstate="print"/>
              <a:stretch>
                <a:fillRect/>
              </a:stretch>
            </a:blipFill>
          </p:spPr>
          <p:txBody>
            <a:bodyPr wrap="square" lIns="0" tIns="0" rIns="0" bIns="0" rtlCol="0"/>
            <a:lstStyle/>
            <a:p>
              <a:endParaRPr sz="1269"/>
            </a:p>
          </p:txBody>
        </p:sp>
        <p:sp>
          <p:nvSpPr>
            <p:cNvPr id="45" name="bg object 22">
              <a:extLst>
                <a:ext uri="{FF2B5EF4-FFF2-40B4-BE49-F238E27FC236}">
                  <a16:creationId xmlns:a16="http://schemas.microsoft.com/office/drawing/2014/main" id="{37BF1D64-26C8-3F49-AB92-37E3FFABD48D}"/>
                </a:ext>
              </a:extLst>
            </p:cNvPr>
            <p:cNvSpPr/>
            <p:nvPr/>
          </p:nvSpPr>
          <p:spPr>
            <a:xfrm>
              <a:off x="5639341" y="6616568"/>
              <a:ext cx="224701" cy="223443"/>
            </a:xfrm>
            <a:prstGeom prst="rect">
              <a:avLst/>
            </a:prstGeom>
            <a:blipFill>
              <a:blip r:embed="rId5" cstate="print"/>
              <a:stretch>
                <a:fillRect/>
              </a:stretch>
            </a:blipFill>
          </p:spPr>
          <p:txBody>
            <a:bodyPr wrap="square" lIns="0" tIns="0" rIns="0" bIns="0" rtlCol="0"/>
            <a:lstStyle/>
            <a:p>
              <a:endParaRPr sz="1269"/>
            </a:p>
          </p:txBody>
        </p:sp>
        <p:sp>
          <p:nvSpPr>
            <p:cNvPr id="46" name="bg object 23">
              <a:extLst>
                <a:ext uri="{FF2B5EF4-FFF2-40B4-BE49-F238E27FC236}">
                  <a16:creationId xmlns:a16="http://schemas.microsoft.com/office/drawing/2014/main" id="{9741F8F5-6B07-D445-8FEF-18BBCF9EF594}"/>
                </a:ext>
              </a:extLst>
            </p:cNvPr>
            <p:cNvSpPr/>
            <p:nvPr/>
          </p:nvSpPr>
          <p:spPr>
            <a:xfrm>
              <a:off x="5352402" y="6616569"/>
              <a:ext cx="231584" cy="217474"/>
            </a:xfrm>
            <a:prstGeom prst="rect">
              <a:avLst/>
            </a:prstGeom>
            <a:blipFill>
              <a:blip r:embed="rId6" cstate="print"/>
              <a:stretch>
                <a:fillRect/>
              </a:stretch>
            </a:blipFill>
          </p:spPr>
          <p:txBody>
            <a:bodyPr wrap="square" lIns="0" tIns="0" rIns="0" bIns="0" rtlCol="0"/>
            <a:lstStyle/>
            <a:p>
              <a:endParaRPr sz="1269"/>
            </a:p>
          </p:txBody>
        </p:sp>
        <p:sp>
          <p:nvSpPr>
            <p:cNvPr id="47" name="bg object 24">
              <a:extLst>
                <a:ext uri="{FF2B5EF4-FFF2-40B4-BE49-F238E27FC236}">
                  <a16:creationId xmlns:a16="http://schemas.microsoft.com/office/drawing/2014/main" id="{6705A84F-DB97-354D-A97E-06E616209BF6}"/>
                </a:ext>
              </a:extLst>
            </p:cNvPr>
            <p:cNvSpPr/>
            <p:nvPr/>
          </p:nvSpPr>
          <p:spPr>
            <a:xfrm>
              <a:off x="5937261" y="6616569"/>
              <a:ext cx="231432" cy="217474"/>
            </a:xfrm>
            <a:prstGeom prst="rect">
              <a:avLst/>
            </a:prstGeom>
            <a:blipFill>
              <a:blip r:embed="rId7" cstate="print"/>
              <a:stretch>
                <a:fillRect/>
              </a:stretch>
            </a:blipFill>
          </p:spPr>
          <p:txBody>
            <a:bodyPr wrap="square" lIns="0" tIns="0" rIns="0" bIns="0" rtlCol="0"/>
            <a:lstStyle/>
            <a:p>
              <a:endParaRPr sz="1269"/>
            </a:p>
          </p:txBody>
        </p:sp>
        <p:sp>
          <p:nvSpPr>
            <p:cNvPr id="48" name="bg object 25">
              <a:extLst>
                <a:ext uri="{FF2B5EF4-FFF2-40B4-BE49-F238E27FC236}">
                  <a16:creationId xmlns:a16="http://schemas.microsoft.com/office/drawing/2014/main" id="{9320EBCF-6625-494E-991F-B2DF0FD06A6F}"/>
                </a:ext>
              </a:extLst>
            </p:cNvPr>
            <p:cNvSpPr/>
            <p:nvPr/>
          </p:nvSpPr>
          <p:spPr>
            <a:xfrm>
              <a:off x="6224044" y="6616405"/>
              <a:ext cx="202895" cy="223596"/>
            </a:xfrm>
            <a:prstGeom prst="rect">
              <a:avLst/>
            </a:prstGeom>
            <a:blipFill>
              <a:blip r:embed="rId8" cstate="print"/>
              <a:stretch>
                <a:fillRect/>
              </a:stretch>
            </a:blipFill>
          </p:spPr>
          <p:txBody>
            <a:bodyPr wrap="square" lIns="0" tIns="0" rIns="0" bIns="0" rtlCol="0"/>
            <a:lstStyle/>
            <a:p>
              <a:endParaRPr sz="1269"/>
            </a:p>
          </p:txBody>
        </p:sp>
        <p:sp>
          <p:nvSpPr>
            <p:cNvPr id="49" name="bg object 26">
              <a:extLst>
                <a:ext uri="{FF2B5EF4-FFF2-40B4-BE49-F238E27FC236}">
                  <a16:creationId xmlns:a16="http://schemas.microsoft.com/office/drawing/2014/main" id="{3D336713-468B-2B43-B5C9-2CFBFF4E1DFA}"/>
                </a:ext>
              </a:extLst>
            </p:cNvPr>
            <p:cNvSpPr/>
            <p:nvPr/>
          </p:nvSpPr>
          <p:spPr>
            <a:xfrm>
              <a:off x="6461753" y="6616560"/>
              <a:ext cx="243662" cy="223443"/>
            </a:xfrm>
            <a:prstGeom prst="rect">
              <a:avLst/>
            </a:prstGeom>
            <a:blipFill>
              <a:blip r:embed="rId9" cstate="print"/>
              <a:stretch>
                <a:fillRect/>
              </a:stretch>
            </a:blipFill>
          </p:spPr>
          <p:txBody>
            <a:bodyPr wrap="square" lIns="0" tIns="0" rIns="0" bIns="0" rtlCol="0"/>
            <a:lstStyle/>
            <a:p>
              <a:endParaRPr sz="1269"/>
            </a:p>
          </p:txBody>
        </p:sp>
        <p:sp>
          <p:nvSpPr>
            <p:cNvPr id="50" name="bg object 27">
              <a:extLst>
                <a:ext uri="{FF2B5EF4-FFF2-40B4-BE49-F238E27FC236}">
                  <a16:creationId xmlns:a16="http://schemas.microsoft.com/office/drawing/2014/main" id="{1E764D85-E046-784B-90B5-F77FBABDB2E9}"/>
                </a:ext>
              </a:extLst>
            </p:cNvPr>
            <p:cNvSpPr/>
            <p:nvPr/>
          </p:nvSpPr>
          <p:spPr>
            <a:xfrm>
              <a:off x="3986034" y="6956628"/>
              <a:ext cx="601980" cy="146685"/>
            </a:xfrm>
            <a:custGeom>
              <a:avLst/>
              <a:gdLst/>
              <a:ahLst/>
              <a:cxnLst/>
              <a:rect l="l" t="t" r="r" b="b"/>
              <a:pathLst>
                <a:path w="601979" h="146684">
                  <a:moveTo>
                    <a:pt x="101320" y="100990"/>
                  </a:moveTo>
                  <a:lnTo>
                    <a:pt x="65024" y="73825"/>
                  </a:lnTo>
                  <a:lnTo>
                    <a:pt x="46609" y="69291"/>
                  </a:lnTo>
                  <a:lnTo>
                    <a:pt x="39903" y="67398"/>
                  </a:lnTo>
                  <a:lnTo>
                    <a:pt x="29921" y="63893"/>
                  </a:lnTo>
                  <a:lnTo>
                    <a:pt x="25768" y="61366"/>
                  </a:lnTo>
                  <a:lnTo>
                    <a:pt x="19164" y="54749"/>
                  </a:lnTo>
                  <a:lnTo>
                    <a:pt x="17500" y="50368"/>
                  </a:lnTo>
                  <a:lnTo>
                    <a:pt x="17500" y="37655"/>
                  </a:lnTo>
                  <a:lnTo>
                    <a:pt x="53479" y="20231"/>
                  </a:lnTo>
                  <a:lnTo>
                    <a:pt x="59702" y="20231"/>
                  </a:lnTo>
                  <a:lnTo>
                    <a:pt x="66065" y="21170"/>
                  </a:lnTo>
                  <a:lnTo>
                    <a:pt x="79006" y="24917"/>
                  </a:lnTo>
                  <a:lnTo>
                    <a:pt x="85115" y="27749"/>
                  </a:lnTo>
                  <a:lnTo>
                    <a:pt x="90817" y="31508"/>
                  </a:lnTo>
                  <a:lnTo>
                    <a:pt x="95694" y="20040"/>
                  </a:lnTo>
                  <a:lnTo>
                    <a:pt x="90246" y="16281"/>
                  </a:lnTo>
                  <a:lnTo>
                    <a:pt x="83794" y="13322"/>
                  </a:lnTo>
                  <a:lnTo>
                    <a:pt x="68872" y="9042"/>
                  </a:lnTo>
                  <a:lnTo>
                    <a:pt x="61264" y="7962"/>
                  </a:lnTo>
                  <a:lnTo>
                    <a:pt x="53479" y="7962"/>
                  </a:lnTo>
                  <a:lnTo>
                    <a:pt x="12382" y="20904"/>
                  </a:lnTo>
                  <a:lnTo>
                    <a:pt x="3314" y="38430"/>
                  </a:lnTo>
                  <a:lnTo>
                    <a:pt x="3314" y="53746"/>
                  </a:lnTo>
                  <a:lnTo>
                    <a:pt x="42697" y="81902"/>
                  </a:lnTo>
                  <a:lnTo>
                    <a:pt x="58547" y="85877"/>
                  </a:lnTo>
                  <a:lnTo>
                    <a:pt x="65214" y="87795"/>
                  </a:lnTo>
                  <a:lnTo>
                    <a:pt x="74815" y="91313"/>
                  </a:lnTo>
                  <a:lnTo>
                    <a:pt x="78854" y="93814"/>
                  </a:lnTo>
                  <a:lnTo>
                    <a:pt x="85483" y="100291"/>
                  </a:lnTo>
                  <a:lnTo>
                    <a:pt x="87122" y="104635"/>
                  </a:lnTo>
                  <a:lnTo>
                    <a:pt x="87122" y="117221"/>
                  </a:lnTo>
                  <a:lnTo>
                    <a:pt x="50571" y="134188"/>
                  </a:lnTo>
                  <a:lnTo>
                    <a:pt x="44107" y="133908"/>
                  </a:lnTo>
                  <a:lnTo>
                    <a:pt x="5626" y="117652"/>
                  </a:lnTo>
                  <a:lnTo>
                    <a:pt x="0" y="128739"/>
                  </a:lnTo>
                  <a:lnTo>
                    <a:pt x="35725" y="145224"/>
                  </a:lnTo>
                  <a:lnTo>
                    <a:pt x="50571" y="146443"/>
                  </a:lnTo>
                  <a:lnTo>
                    <a:pt x="58610" y="146138"/>
                  </a:lnTo>
                  <a:lnTo>
                    <a:pt x="99479" y="122415"/>
                  </a:lnTo>
                  <a:lnTo>
                    <a:pt x="101320" y="116179"/>
                  </a:lnTo>
                  <a:lnTo>
                    <a:pt x="101320" y="100990"/>
                  </a:lnTo>
                  <a:close/>
                </a:path>
                <a:path w="601979" h="146684">
                  <a:moveTo>
                    <a:pt x="215887" y="94119"/>
                  </a:moveTo>
                  <a:lnTo>
                    <a:pt x="201879" y="57556"/>
                  </a:lnTo>
                  <a:lnTo>
                    <a:pt x="201879" y="86347"/>
                  </a:lnTo>
                  <a:lnTo>
                    <a:pt x="201879" y="101904"/>
                  </a:lnTo>
                  <a:lnTo>
                    <a:pt x="177736" y="132346"/>
                  </a:lnTo>
                  <a:lnTo>
                    <a:pt x="171221" y="133997"/>
                  </a:lnTo>
                  <a:lnTo>
                    <a:pt x="156705" y="133997"/>
                  </a:lnTo>
                  <a:lnTo>
                    <a:pt x="127495" y="108839"/>
                  </a:lnTo>
                  <a:lnTo>
                    <a:pt x="125844" y="101904"/>
                  </a:lnTo>
                  <a:lnTo>
                    <a:pt x="125844" y="86347"/>
                  </a:lnTo>
                  <a:lnTo>
                    <a:pt x="150190" y="55905"/>
                  </a:lnTo>
                  <a:lnTo>
                    <a:pt x="156705" y="54254"/>
                  </a:lnTo>
                  <a:lnTo>
                    <a:pt x="171221" y="54254"/>
                  </a:lnTo>
                  <a:lnTo>
                    <a:pt x="200253" y="79425"/>
                  </a:lnTo>
                  <a:lnTo>
                    <a:pt x="201879" y="86347"/>
                  </a:lnTo>
                  <a:lnTo>
                    <a:pt x="201879" y="57556"/>
                  </a:lnTo>
                  <a:lnTo>
                    <a:pt x="163957" y="42202"/>
                  </a:lnTo>
                  <a:lnTo>
                    <a:pt x="156743" y="42621"/>
                  </a:lnTo>
                  <a:lnTo>
                    <a:pt x="122364" y="61696"/>
                  </a:lnTo>
                  <a:lnTo>
                    <a:pt x="111836" y="94119"/>
                  </a:lnTo>
                  <a:lnTo>
                    <a:pt x="112268" y="101422"/>
                  </a:lnTo>
                  <a:lnTo>
                    <a:pt x="131699" y="135864"/>
                  </a:lnTo>
                  <a:lnTo>
                    <a:pt x="163957" y="146253"/>
                  </a:lnTo>
                  <a:lnTo>
                    <a:pt x="171170" y="145834"/>
                  </a:lnTo>
                  <a:lnTo>
                    <a:pt x="198348" y="133997"/>
                  </a:lnTo>
                  <a:lnTo>
                    <a:pt x="201180" y="131546"/>
                  </a:lnTo>
                  <a:lnTo>
                    <a:pt x="215468" y="101422"/>
                  </a:lnTo>
                  <a:lnTo>
                    <a:pt x="215887" y="94119"/>
                  </a:lnTo>
                  <a:close/>
                </a:path>
                <a:path w="601979" h="146684">
                  <a:moveTo>
                    <a:pt x="348716" y="139052"/>
                  </a:moveTo>
                  <a:lnTo>
                    <a:pt x="343852" y="129133"/>
                  </a:lnTo>
                  <a:lnTo>
                    <a:pt x="341909" y="130835"/>
                  </a:lnTo>
                  <a:lnTo>
                    <a:pt x="339598" y="132118"/>
                  </a:lnTo>
                  <a:lnTo>
                    <a:pt x="334276" y="133934"/>
                  </a:lnTo>
                  <a:lnTo>
                    <a:pt x="331533" y="134391"/>
                  </a:lnTo>
                  <a:lnTo>
                    <a:pt x="322973" y="134391"/>
                  </a:lnTo>
                  <a:lnTo>
                    <a:pt x="318579" y="132803"/>
                  </a:lnTo>
                  <a:lnTo>
                    <a:pt x="312496" y="126453"/>
                  </a:lnTo>
                  <a:lnTo>
                    <a:pt x="310972" y="121805"/>
                  </a:lnTo>
                  <a:lnTo>
                    <a:pt x="310972" y="54648"/>
                  </a:lnTo>
                  <a:lnTo>
                    <a:pt x="342099" y="54648"/>
                  </a:lnTo>
                  <a:lnTo>
                    <a:pt x="342099" y="42976"/>
                  </a:lnTo>
                  <a:lnTo>
                    <a:pt x="310972" y="42976"/>
                  </a:lnTo>
                  <a:lnTo>
                    <a:pt x="310972" y="20612"/>
                  </a:lnTo>
                  <a:lnTo>
                    <a:pt x="297167" y="20612"/>
                  </a:lnTo>
                  <a:lnTo>
                    <a:pt x="297167" y="42976"/>
                  </a:lnTo>
                  <a:lnTo>
                    <a:pt x="278892" y="42976"/>
                  </a:lnTo>
                  <a:lnTo>
                    <a:pt x="252260" y="42989"/>
                  </a:lnTo>
                  <a:lnTo>
                    <a:pt x="252260" y="24574"/>
                  </a:lnTo>
                  <a:lnTo>
                    <a:pt x="253758" y="19761"/>
                  </a:lnTo>
                  <a:lnTo>
                    <a:pt x="256819" y="16522"/>
                  </a:lnTo>
                  <a:lnTo>
                    <a:pt x="259867" y="13284"/>
                  </a:lnTo>
                  <a:lnTo>
                    <a:pt x="264363" y="11671"/>
                  </a:lnTo>
                  <a:lnTo>
                    <a:pt x="276415" y="11671"/>
                  </a:lnTo>
                  <a:lnTo>
                    <a:pt x="281470" y="13360"/>
                  </a:lnTo>
                  <a:lnTo>
                    <a:pt x="285508" y="16725"/>
                  </a:lnTo>
                  <a:lnTo>
                    <a:pt x="290182" y="6413"/>
                  </a:lnTo>
                  <a:lnTo>
                    <a:pt x="287693" y="4330"/>
                  </a:lnTo>
                  <a:lnTo>
                    <a:pt x="284657" y="2768"/>
                  </a:lnTo>
                  <a:lnTo>
                    <a:pt x="277406" y="558"/>
                  </a:lnTo>
                  <a:lnTo>
                    <a:pt x="273634" y="0"/>
                  </a:lnTo>
                  <a:lnTo>
                    <a:pt x="259892" y="0"/>
                  </a:lnTo>
                  <a:lnTo>
                    <a:pt x="252272" y="2730"/>
                  </a:lnTo>
                  <a:lnTo>
                    <a:pt x="241515" y="13614"/>
                  </a:lnTo>
                  <a:lnTo>
                    <a:pt x="238810" y="20993"/>
                  </a:lnTo>
                  <a:lnTo>
                    <a:pt x="238810" y="42989"/>
                  </a:lnTo>
                  <a:lnTo>
                    <a:pt x="220535" y="42989"/>
                  </a:lnTo>
                  <a:lnTo>
                    <a:pt x="220535" y="54660"/>
                  </a:lnTo>
                  <a:lnTo>
                    <a:pt x="238810" y="54660"/>
                  </a:lnTo>
                  <a:lnTo>
                    <a:pt x="238810" y="145275"/>
                  </a:lnTo>
                  <a:lnTo>
                    <a:pt x="252628" y="145275"/>
                  </a:lnTo>
                  <a:lnTo>
                    <a:pt x="252628" y="54660"/>
                  </a:lnTo>
                  <a:lnTo>
                    <a:pt x="283743" y="54660"/>
                  </a:lnTo>
                  <a:lnTo>
                    <a:pt x="297167" y="54648"/>
                  </a:lnTo>
                  <a:lnTo>
                    <a:pt x="297167" y="125958"/>
                  </a:lnTo>
                  <a:lnTo>
                    <a:pt x="299758" y="133286"/>
                  </a:lnTo>
                  <a:lnTo>
                    <a:pt x="310134" y="143649"/>
                  </a:lnTo>
                  <a:lnTo>
                    <a:pt x="317525" y="146253"/>
                  </a:lnTo>
                  <a:lnTo>
                    <a:pt x="331279" y="146253"/>
                  </a:lnTo>
                  <a:lnTo>
                    <a:pt x="335267" y="145630"/>
                  </a:lnTo>
                  <a:lnTo>
                    <a:pt x="342900" y="143179"/>
                  </a:lnTo>
                  <a:lnTo>
                    <a:pt x="346113" y="141401"/>
                  </a:lnTo>
                  <a:lnTo>
                    <a:pt x="348716" y="139052"/>
                  </a:lnTo>
                  <a:close/>
                </a:path>
                <a:path w="601979" h="146684">
                  <a:moveTo>
                    <a:pt x="514426" y="42989"/>
                  </a:moveTo>
                  <a:lnTo>
                    <a:pt x="501764" y="42989"/>
                  </a:lnTo>
                  <a:lnTo>
                    <a:pt x="469290" y="129908"/>
                  </a:lnTo>
                  <a:lnTo>
                    <a:pt x="436626" y="42989"/>
                  </a:lnTo>
                  <a:lnTo>
                    <a:pt x="424764" y="42989"/>
                  </a:lnTo>
                  <a:lnTo>
                    <a:pt x="391896" y="129908"/>
                  </a:lnTo>
                  <a:lnTo>
                    <a:pt x="359791" y="42989"/>
                  </a:lnTo>
                  <a:lnTo>
                    <a:pt x="346570" y="42989"/>
                  </a:lnTo>
                  <a:lnTo>
                    <a:pt x="385076" y="145288"/>
                  </a:lnTo>
                  <a:lnTo>
                    <a:pt x="398119" y="145288"/>
                  </a:lnTo>
                  <a:lnTo>
                    <a:pt x="430390" y="61468"/>
                  </a:lnTo>
                  <a:lnTo>
                    <a:pt x="462686" y="145288"/>
                  </a:lnTo>
                  <a:lnTo>
                    <a:pt x="475691" y="145288"/>
                  </a:lnTo>
                  <a:lnTo>
                    <a:pt x="514426" y="42989"/>
                  </a:lnTo>
                  <a:close/>
                </a:path>
                <a:path w="601979" h="146684">
                  <a:moveTo>
                    <a:pt x="601726" y="81876"/>
                  </a:moveTo>
                  <a:lnTo>
                    <a:pt x="601052" y="72656"/>
                  </a:lnTo>
                  <a:lnTo>
                    <a:pt x="599046" y="64643"/>
                  </a:lnTo>
                  <a:lnTo>
                    <a:pt x="595693" y="57835"/>
                  </a:lnTo>
                  <a:lnTo>
                    <a:pt x="592721" y="54254"/>
                  </a:lnTo>
                  <a:lnTo>
                    <a:pt x="591032" y="52209"/>
                  </a:lnTo>
                  <a:lnTo>
                    <a:pt x="585101" y="47828"/>
                  </a:lnTo>
                  <a:lnTo>
                    <a:pt x="577989" y="44704"/>
                  </a:lnTo>
                  <a:lnTo>
                    <a:pt x="569722" y="42824"/>
                  </a:lnTo>
                  <a:lnTo>
                    <a:pt x="560298" y="42202"/>
                  </a:lnTo>
                  <a:lnTo>
                    <a:pt x="552246" y="42202"/>
                  </a:lnTo>
                  <a:lnTo>
                    <a:pt x="544614" y="43408"/>
                  </a:lnTo>
                  <a:lnTo>
                    <a:pt x="530098" y="48196"/>
                  </a:lnTo>
                  <a:lnTo>
                    <a:pt x="523875" y="51612"/>
                  </a:lnTo>
                  <a:lnTo>
                    <a:pt x="518680" y="56019"/>
                  </a:lnTo>
                  <a:lnTo>
                    <a:pt x="524903" y="66306"/>
                  </a:lnTo>
                  <a:lnTo>
                    <a:pt x="529183" y="62560"/>
                  </a:lnTo>
                  <a:lnTo>
                    <a:pt x="534289" y="59613"/>
                  </a:lnTo>
                  <a:lnTo>
                    <a:pt x="546239" y="55321"/>
                  </a:lnTo>
                  <a:lnTo>
                    <a:pt x="552450" y="54254"/>
                  </a:lnTo>
                  <a:lnTo>
                    <a:pt x="568401" y="54254"/>
                  </a:lnTo>
                  <a:lnTo>
                    <a:pt x="575602" y="56553"/>
                  </a:lnTo>
                  <a:lnTo>
                    <a:pt x="585444" y="65760"/>
                  </a:lnTo>
                  <a:lnTo>
                    <a:pt x="587921" y="72491"/>
                  </a:lnTo>
                  <a:lnTo>
                    <a:pt x="587921" y="87503"/>
                  </a:lnTo>
                  <a:lnTo>
                    <a:pt x="587921" y="97828"/>
                  </a:lnTo>
                  <a:lnTo>
                    <a:pt x="587921" y="114554"/>
                  </a:lnTo>
                  <a:lnTo>
                    <a:pt x="585177" y="121285"/>
                  </a:lnTo>
                  <a:lnTo>
                    <a:pt x="581025" y="126453"/>
                  </a:lnTo>
                  <a:lnTo>
                    <a:pt x="569887" y="133565"/>
                  </a:lnTo>
                  <a:lnTo>
                    <a:pt x="563206" y="135356"/>
                  </a:lnTo>
                  <a:lnTo>
                    <a:pt x="547281" y="135356"/>
                  </a:lnTo>
                  <a:lnTo>
                    <a:pt x="540918" y="133642"/>
                  </a:lnTo>
                  <a:lnTo>
                    <a:pt x="531825" y="126771"/>
                  </a:lnTo>
                  <a:lnTo>
                    <a:pt x="529564" y="122085"/>
                  </a:lnTo>
                  <a:lnTo>
                    <a:pt x="529564" y="116103"/>
                  </a:lnTo>
                  <a:lnTo>
                    <a:pt x="531202" y="108102"/>
                  </a:lnTo>
                  <a:lnTo>
                    <a:pt x="536117" y="102400"/>
                  </a:lnTo>
                  <a:lnTo>
                    <a:pt x="544322" y="98971"/>
                  </a:lnTo>
                  <a:lnTo>
                    <a:pt x="555815" y="97828"/>
                  </a:lnTo>
                  <a:lnTo>
                    <a:pt x="587921" y="97828"/>
                  </a:lnTo>
                  <a:lnTo>
                    <a:pt x="587921" y="87503"/>
                  </a:lnTo>
                  <a:lnTo>
                    <a:pt x="555434" y="87503"/>
                  </a:lnTo>
                  <a:lnTo>
                    <a:pt x="545820" y="88011"/>
                  </a:lnTo>
                  <a:lnTo>
                    <a:pt x="515962" y="107810"/>
                  </a:lnTo>
                  <a:lnTo>
                    <a:pt x="515962" y="125450"/>
                  </a:lnTo>
                  <a:lnTo>
                    <a:pt x="553288" y="146265"/>
                  </a:lnTo>
                  <a:lnTo>
                    <a:pt x="561594" y="146265"/>
                  </a:lnTo>
                  <a:lnTo>
                    <a:pt x="568769" y="144767"/>
                  </a:lnTo>
                  <a:lnTo>
                    <a:pt x="580821" y="138785"/>
                  </a:lnTo>
                  <a:lnTo>
                    <a:pt x="584581" y="135356"/>
                  </a:lnTo>
                  <a:lnTo>
                    <a:pt x="585381" y="134632"/>
                  </a:lnTo>
                  <a:lnTo>
                    <a:pt x="588505" y="129324"/>
                  </a:lnTo>
                  <a:lnTo>
                    <a:pt x="588505" y="145275"/>
                  </a:lnTo>
                  <a:lnTo>
                    <a:pt x="601726" y="145275"/>
                  </a:lnTo>
                  <a:lnTo>
                    <a:pt x="601726" y="129324"/>
                  </a:lnTo>
                  <a:lnTo>
                    <a:pt x="601726" y="97828"/>
                  </a:lnTo>
                  <a:lnTo>
                    <a:pt x="601726" y="81876"/>
                  </a:lnTo>
                  <a:close/>
                </a:path>
              </a:pathLst>
            </a:custGeom>
            <a:solidFill>
              <a:srgbClr val="394A4E"/>
            </a:solidFill>
          </p:spPr>
          <p:txBody>
            <a:bodyPr wrap="square" lIns="0" tIns="0" rIns="0" bIns="0" rtlCol="0"/>
            <a:lstStyle/>
            <a:p>
              <a:endParaRPr sz="1269"/>
            </a:p>
          </p:txBody>
        </p:sp>
        <p:sp>
          <p:nvSpPr>
            <p:cNvPr id="51" name="bg object 28">
              <a:extLst>
                <a:ext uri="{FF2B5EF4-FFF2-40B4-BE49-F238E27FC236}">
                  <a16:creationId xmlns:a16="http://schemas.microsoft.com/office/drawing/2014/main" id="{29D77730-BF3C-E048-8D52-E6711D84819C}"/>
                </a:ext>
              </a:extLst>
            </p:cNvPr>
            <p:cNvSpPr/>
            <p:nvPr/>
          </p:nvSpPr>
          <p:spPr>
            <a:xfrm>
              <a:off x="4617708" y="6998829"/>
              <a:ext cx="157140" cy="104051"/>
            </a:xfrm>
            <a:prstGeom prst="rect">
              <a:avLst/>
            </a:prstGeom>
            <a:blipFill>
              <a:blip r:embed="rId10" cstate="print"/>
              <a:stretch>
                <a:fillRect/>
              </a:stretch>
            </a:blipFill>
          </p:spPr>
          <p:txBody>
            <a:bodyPr wrap="square" lIns="0" tIns="0" rIns="0" bIns="0" rtlCol="0"/>
            <a:lstStyle/>
            <a:p>
              <a:endParaRPr sz="1269"/>
            </a:p>
          </p:txBody>
        </p:sp>
        <p:sp>
          <p:nvSpPr>
            <p:cNvPr id="52" name="bg object 29">
              <a:extLst>
                <a:ext uri="{FF2B5EF4-FFF2-40B4-BE49-F238E27FC236}">
                  <a16:creationId xmlns:a16="http://schemas.microsoft.com/office/drawing/2014/main" id="{930D357F-D290-874D-8510-C946748AE7A3}"/>
                </a:ext>
              </a:extLst>
            </p:cNvPr>
            <p:cNvSpPr/>
            <p:nvPr/>
          </p:nvSpPr>
          <p:spPr>
            <a:xfrm>
              <a:off x="4940637" y="7039028"/>
              <a:ext cx="14604" cy="62230"/>
            </a:xfrm>
            <a:custGeom>
              <a:avLst/>
              <a:gdLst/>
              <a:ahLst/>
              <a:cxnLst/>
              <a:rect l="l" t="t" r="r" b="b"/>
              <a:pathLst>
                <a:path w="14604" h="62229">
                  <a:moveTo>
                    <a:pt x="0" y="62229"/>
                  </a:moveTo>
                  <a:lnTo>
                    <a:pt x="14389" y="62229"/>
                  </a:lnTo>
                  <a:lnTo>
                    <a:pt x="14389" y="0"/>
                  </a:lnTo>
                  <a:lnTo>
                    <a:pt x="0" y="0"/>
                  </a:lnTo>
                  <a:lnTo>
                    <a:pt x="0" y="62229"/>
                  </a:lnTo>
                  <a:close/>
                </a:path>
              </a:pathLst>
            </a:custGeom>
            <a:solidFill>
              <a:srgbClr val="394A4E"/>
            </a:solidFill>
          </p:spPr>
          <p:txBody>
            <a:bodyPr wrap="square" lIns="0" tIns="0" rIns="0" bIns="0" rtlCol="0"/>
            <a:lstStyle/>
            <a:p>
              <a:endParaRPr sz="1269"/>
            </a:p>
          </p:txBody>
        </p:sp>
        <p:sp>
          <p:nvSpPr>
            <p:cNvPr id="53" name="bg object 30">
              <a:extLst>
                <a:ext uri="{FF2B5EF4-FFF2-40B4-BE49-F238E27FC236}">
                  <a16:creationId xmlns:a16="http://schemas.microsoft.com/office/drawing/2014/main" id="{F6855F3B-B020-6442-ADD1-DCDCD85DF041}"/>
                </a:ext>
              </a:extLst>
            </p:cNvPr>
            <p:cNvSpPr/>
            <p:nvPr/>
          </p:nvSpPr>
          <p:spPr>
            <a:xfrm>
              <a:off x="4940630" y="6965378"/>
              <a:ext cx="114300" cy="135890"/>
            </a:xfrm>
            <a:custGeom>
              <a:avLst/>
              <a:gdLst/>
              <a:ahLst/>
              <a:cxnLst/>
              <a:rect l="l" t="t" r="r" b="b"/>
              <a:pathLst>
                <a:path w="114300" h="135890">
                  <a:moveTo>
                    <a:pt x="113766" y="0"/>
                  </a:moveTo>
                  <a:lnTo>
                    <a:pt x="99580" y="0"/>
                  </a:lnTo>
                  <a:lnTo>
                    <a:pt x="99580" y="60960"/>
                  </a:lnTo>
                  <a:lnTo>
                    <a:pt x="14389" y="60960"/>
                  </a:lnTo>
                  <a:lnTo>
                    <a:pt x="14389" y="0"/>
                  </a:lnTo>
                  <a:lnTo>
                    <a:pt x="0" y="0"/>
                  </a:lnTo>
                  <a:lnTo>
                    <a:pt x="0" y="60960"/>
                  </a:lnTo>
                  <a:lnTo>
                    <a:pt x="0" y="73660"/>
                  </a:lnTo>
                  <a:lnTo>
                    <a:pt x="99580" y="73660"/>
                  </a:lnTo>
                  <a:lnTo>
                    <a:pt x="99580" y="135890"/>
                  </a:lnTo>
                  <a:lnTo>
                    <a:pt x="113766" y="135890"/>
                  </a:lnTo>
                  <a:lnTo>
                    <a:pt x="113766" y="73660"/>
                  </a:lnTo>
                  <a:lnTo>
                    <a:pt x="113766" y="60960"/>
                  </a:lnTo>
                  <a:lnTo>
                    <a:pt x="113766" y="0"/>
                  </a:lnTo>
                  <a:close/>
                </a:path>
              </a:pathLst>
            </a:custGeom>
            <a:solidFill>
              <a:srgbClr val="394A4E"/>
            </a:solidFill>
          </p:spPr>
          <p:txBody>
            <a:bodyPr wrap="square" lIns="0" tIns="0" rIns="0" bIns="0" rtlCol="0"/>
            <a:lstStyle/>
            <a:p>
              <a:endParaRPr sz="1269"/>
            </a:p>
          </p:txBody>
        </p:sp>
        <p:sp>
          <p:nvSpPr>
            <p:cNvPr id="54" name="bg object 31">
              <a:extLst>
                <a:ext uri="{FF2B5EF4-FFF2-40B4-BE49-F238E27FC236}">
                  <a16:creationId xmlns:a16="http://schemas.microsoft.com/office/drawing/2014/main" id="{8A6A602D-7CE4-284A-95FB-F0B1B07A9918}"/>
                </a:ext>
              </a:extLst>
            </p:cNvPr>
            <p:cNvSpPr/>
            <p:nvPr/>
          </p:nvSpPr>
          <p:spPr>
            <a:xfrm>
              <a:off x="5079699" y="6998431"/>
              <a:ext cx="85763" cy="104063"/>
            </a:xfrm>
            <a:prstGeom prst="rect">
              <a:avLst/>
            </a:prstGeom>
            <a:blipFill>
              <a:blip r:embed="rId11" cstate="print"/>
              <a:stretch>
                <a:fillRect/>
              </a:stretch>
            </a:blipFill>
          </p:spPr>
          <p:txBody>
            <a:bodyPr wrap="square" lIns="0" tIns="0" rIns="0" bIns="0" rtlCol="0"/>
            <a:lstStyle/>
            <a:p>
              <a:endParaRPr sz="1269"/>
            </a:p>
          </p:txBody>
        </p:sp>
        <p:sp>
          <p:nvSpPr>
            <p:cNvPr id="55" name="bg object 32">
              <a:extLst>
                <a:ext uri="{FF2B5EF4-FFF2-40B4-BE49-F238E27FC236}">
                  <a16:creationId xmlns:a16="http://schemas.microsoft.com/office/drawing/2014/main" id="{7DBABCE5-EAD1-604B-B4D2-37F09FEE014A}"/>
                </a:ext>
              </a:extLst>
            </p:cNvPr>
            <p:cNvSpPr/>
            <p:nvPr/>
          </p:nvSpPr>
          <p:spPr>
            <a:xfrm>
              <a:off x="5195396" y="6957212"/>
              <a:ext cx="429615" cy="145282"/>
            </a:xfrm>
            <a:prstGeom prst="rect">
              <a:avLst/>
            </a:prstGeom>
            <a:blipFill>
              <a:blip r:embed="rId12" cstate="print"/>
              <a:stretch>
                <a:fillRect/>
              </a:stretch>
            </a:blipFill>
          </p:spPr>
          <p:txBody>
            <a:bodyPr wrap="square" lIns="0" tIns="0" rIns="0" bIns="0" rtlCol="0"/>
            <a:lstStyle/>
            <a:p>
              <a:endParaRPr sz="1269"/>
            </a:p>
          </p:txBody>
        </p:sp>
        <p:sp>
          <p:nvSpPr>
            <p:cNvPr id="56" name="bg object 33">
              <a:extLst>
                <a:ext uri="{FF2B5EF4-FFF2-40B4-BE49-F238E27FC236}">
                  <a16:creationId xmlns:a16="http://schemas.microsoft.com/office/drawing/2014/main" id="{1581F3BB-DBD6-A746-B855-36A4C5B71760}"/>
                </a:ext>
              </a:extLst>
            </p:cNvPr>
            <p:cNvSpPr/>
            <p:nvPr/>
          </p:nvSpPr>
          <p:spPr>
            <a:xfrm>
              <a:off x="5654962" y="6998434"/>
              <a:ext cx="157125" cy="104051"/>
            </a:xfrm>
            <a:prstGeom prst="rect">
              <a:avLst/>
            </a:prstGeom>
            <a:blipFill>
              <a:blip r:embed="rId13" cstate="print"/>
              <a:stretch>
                <a:fillRect/>
              </a:stretch>
            </a:blipFill>
          </p:spPr>
          <p:txBody>
            <a:bodyPr wrap="square" lIns="0" tIns="0" rIns="0" bIns="0" rtlCol="0"/>
            <a:lstStyle/>
            <a:p>
              <a:endParaRPr sz="1269"/>
            </a:p>
          </p:txBody>
        </p:sp>
        <p:sp>
          <p:nvSpPr>
            <p:cNvPr id="57" name="bg object 34">
              <a:extLst>
                <a:ext uri="{FF2B5EF4-FFF2-40B4-BE49-F238E27FC236}">
                  <a16:creationId xmlns:a16="http://schemas.microsoft.com/office/drawing/2014/main" id="{FE22AF58-691B-A145-8EB7-237795D070A2}"/>
                </a:ext>
              </a:extLst>
            </p:cNvPr>
            <p:cNvSpPr/>
            <p:nvPr/>
          </p:nvSpPr>
          <p:spPr>
            <a:xfrm>
              <a:off x="5977892" y="6964099"/>
              <a:ext cx="211373" cy="138480"/>
            </a:xfrm>
            <a:prstGeom prst="rect">
              <a:avLst/>
            </a:prstGeom>
            <a:blipFill>
              <a:blip r:embed="rId14" cstate="print"/>
              <a:stretch>
                <a:fillRect/>
              </a:stretch>
            </a:blipFill>
          </p:spPr>
          <p:txBody>
            <a:bodyPr wrap="square" lIns="0" tIns="0" rIns="0" bIns="0" rtlCol="0"/>
            <a:lstStyle/>
            <a:p>
              <a:endParaRPr sz="1269"/>
            </a:p>
          </p:txBody>
        </p:sp>
        <p:sp>
          <p:nvSpPr>
            <p:cNvPr id="58" name="bg object 35">
              <a:extLst>
                <a:ext uri="{FF2B5EF4-FFF2-40B4-BE49-F238E27FC236}">
                  <a16:creationId xmlns:a16="http://schemas.microsoft.com/office/drawing/2014/main" id="{292ED6A1-1E00-6040-8094-447BB86B27E0}"/>
                </a:ext>
              </a:extLst>
            </p:cNvPr>
            <p:cNvSpPr/>
            <p:nvPr/>
          </p:nvSpPr>
          <p:spPr>
            <a:xfrm>
              <a:off x="6209902" y="6957123"/>
              <a:ext cx="495510" cy="145267"/>
            </a:xfrm>
            <a:prstGeom prst="rect">
              <a:avLst/>
            </a:prstGeom>
            <a:blipFill>
              <a:blip r:embed="rId15" cstate="print"/>
              <a:stretch>
                <a:fillRect/>
              </a:stretch>
            </a:blipFill>
          </p:spPr>
          <p:txBody>
            <a:bodyPr wrap="square" lIns="0" tIns="0" rIns="0" bIns="0" rtlCol="0"/>
            <a:lstStyle/>
            <a:p>
              <a:endParaRPr sz="1269"/>
            </a:p>
          </p:txBody>
        </p:sp>
        <p:sp>
          <p:nvSpPr>
            <p:cNvPr id="59" name="bg object 36">
              <a:extLst>
                <a:ext uri="{FF2B5EF4-FFF2-40B4-BE49-F238E27FC236}">
                  <a16:creationId xmlns:a16="http://schemas.microsoft.com/office/drawing/2014/main" id="{AC76F5C4-A9C7-B34D-9EA6-917F5F79A7C4}"/>
                </a:ext>
              </a:extLst>
            </p:cNvPr>
            <p:cNvSpPr/>
            <p:nvPr/>
          </p:nvSpPr>
          <p:spPr>
            <a:xfrm>
              <a:off x="4815166" y="7035063"/>
              <a:ext cx="85725" cy="9525"/>
            </a:xfrm>
            <a:custGeom>
              <a:avLst/>
              <a:gdLst/>
              <a:ahLst/>
              <a:cxnLst/>
              <a:rect l="l" t="t" r="r" b="b"/>
              <a:pathLst>
                <a:path w="85725" h="9525">
                  <a:moveTo>
                    <a:pt x="85128" y="0"/>
                  </a:moveTo>
                  <a:lnTo>
                    <a:pt x="0" y="0"/>
                  </a:lnTo>
                  <a:lnTo>
                    <a:pt x="0" y="9270"/>
                  </a:lnTo>
                  <a:lnTo>
                    <a:pt x="85128" y="9270"/>
                  </a:lnTo>
                  <a:lnTo>
                    <a:pt x="85128" y="0"/>
                  </a:lnTo>
                  <a:close/>
                </a:path>
              </a:pathLst>
            </a:custGeom>
            <a:solidFill>
              <a:srgbClr val="F6D661"/>
            </a:solidFill>
          </p:spPr>
          <p:txBody>
            <a:bodyPr wrap="square" lIns="0" tIns="0" rIns="0" bIns="0" rtlCol="0"/>
            <a:lstStyle/>
            <a:p>
              <a:endParaRPr sz="1269"/>
            </a:p>
          </p:txBody>
        </p:sp>
        <p:sp>
          <p:nvSpPr>
            <p:cNvPr id="60" name="bg object 37">
              <a:extLst>
                <a:ext uri="{FF2B5EF4-FFF2-40B4-BE49-F238E27FC236}">
                  <a16:creationId xmlns:a16="http://schemas.microsoft.com/office/drawing/2014/main" id="{DAB8EB42-EAD8-7B4A-BC95-8524D84FF268}"/>
                </a:ext>
              </a:extLst>
            </p:cNvPr>
            <p:cNvSpPr/>
            <p:nvPr/>
          </p:nvSpPr>
          <p:spPr>
            <a:xfrm>
              <a:off x="5852452" y="7035063"/>
              <a:ext cx="85725" cy="9525"/>
            </a:xfrm>
            <a:custGeom>
              <a:avLst/>
              <a:gdLst/>
              <a:ahLst/>
              <a:cxnLst/>
              <a:rect l="l" t="t" r="r" b="b"/>
              <a:pathLst>
                <a:path w="85725" h="9525">
                  <a:moveTo>
                    <a:pt x="85102" y="0"/>
                  </a:moveTo>
                  <a:lnTo>
                    <a:pt x="0" y="0"/>
                  </a:lnTo>
                  <a:lnTo>
                    <a:pt x="0" y="9270"/>
                  </a:lnTo>
                  <a:lnTo>
                    <a:pt x="85102" y="9270"/>
                  </a:lnTo>
                  <a:lnTo>
                    <a:pt x="85102" y="0"/>
                  </a:lnTo>
                  <a:close/>
                </a:path>
              </a:pathLst>
            </a:custGeom>
            <a:solidFill>
              <a:srgbClr val="F6D661"/>
            </a:solidFill>
          </p:spPr>
          <p:txBody>
            <a:bodyPr wrap="square" lIns="0" tIns="0" rIns="0" bIns="0" rtlCol="0"/>
            <a:lstStyle/>
            <a:p>
              <a:endParaRPr sz="1269"/>
            </a:p>
          </p:txBody>
        </p:sp>
        <p:sp>
          <p:nvSpPr>
            <p:cNvPr id="61" name="bg object 38">
              <a:extLst>
                <a:ext uri="{FF2B5EF4-FFF2-40B4-BE49-F238E27FC236}">
                  <a16:creationId xmlns:a16="http://schemas.microsoft.com/office/drawing/2014/main" id="{4063EBEC-10D2-614B-B533-E29B8C4D6DBC}"/>
                </a:ext>
              </a:extLst>
            </p:cNvPr>
            <p:cNvSpPr/>
            <p:nvPr/>
          </p:nvSpPr>
          <p:spPr>
            <a:xfrm>
              <a:off x="4856011" y="5896311"/>
              <a:ext cx="667385" cy="511175"/>
            </a:xfrm>
            <a:custGeom>
              <a:avLst/>
              <a:gdLst/>
              <a:ahLst/>
              <a:cxnLst/>
              <a:rect l="l" t="t" r="r" b="b"/>
              <a:pathLst>
                <a:path w="667385" h="511175">
                  <a:moveTo>
                    <a:pt x="321726" y="45"/>
                  </a:moveTo>
                  <a:lnTo>
                    <a:pt x="260222" y="1605"/>
                  </a:lnTo>
                  <a:lnTo>
                    <a:pt x="211258" y="6886"/>
                  </a:lnTo>
                  <a:lnTo>
                    <a:pt x="166114" y="16533"/>
                  </a:lnTo>
                  <a:lnTo>
                    <a:pt x="125069" y="31240"/>
                  </a:lnTo>
                  <a:lnTo>
                    <a:pt x="88404" y="51701"/>
                  </a:lnTo>
                  <a:lnTo>
                    <a:pt x="54968" y="81371"/>
                  </a:lnTo>
                  <a:lnTo>
                    <a:pt x="30013" y="117159"/>
                  </a:lnTo>
                  <a:lnTo>
                    <a:pt x="12936" y="158510"/>
                  </a:lnTo>
                  <a:lnTo>
                    <a:pt x="3133" y="204872"/>
                  </a:lnTo>
                  <a:lnTo>
                    <a:pt x="0" y="255689"/>
                  </a:lnTo>
                  <a:lnTo>
                    <a:pt x="3133" y="306866"/>
                  </a:lnTo>
                  <a:lnTo>
                    <a:pt x="12936" y="353213"/>
                  </a:lnTo>
                  <a:lnTo>
                    <a:pt x="30013" y="394271"/>
                  </a:lnTo>
                  <a:lnTo>
                    <a:pt x="54968" y="429582"/>
                  </a:lnTo>
                  <a:lnTo>
                    <a:pt x="88404" y="458685"/>
                  </a:lnTo>
                  <a:lnTo>
                    <a:pt x="125069" y="479144"/>
                  </a:lnTo>
                  <a:lnTo>
                    <a:pt x="166114" y="493857"/>
                  </a:lnTo>
                  <a:lnTo>
                    <a:pt x="211258" y="503514"/>
                  </a:lnTo>
                  <a:lnTo>
                    <a:pt x="260222" y="508803"/>
                  </a:lnTo>
                  <a:lnTo>
                    <a:pt x="312724" y="510413"/>
                  </a:lnTo>
                  <a:lnTo>
                    <a:pt x="336892" y="510095"/>
                  </a:lnTo>
                  <a:lnTo>
                    <a:pt x="336892" y="510654"/>
                  </a:lnTo>
                  <a:lnTo>
                    <a:pt x="666851" y="510654"/>
                  </a:lnTo>
                  <a:lnTo>
                    <a:pt x="666851" y="723"/>
                  </a:lnTo>
                  <a:lnTo>
                    <a:pt x="348170" y="723"/>
                  </a:lnTo>
                  <a:lnTo>
                    <a:pt x="321726" y="45"/>
                  </a:lnTo>
                  <a:close/>
                </a:path>
              </a:pathLst>
            </a:custGeom>
            <a:solidFill>
              <a:srgbClr val="3D5BA9"/>
            </a:solidFill>
          </p:spPr>
          <p:txBody>
            <a:bodyPr wrap="square" lIns="0" tIns="0" rIns="0" bIns="0" rtlCol="0"/>
            <a:lstStyle/>
            <a:p>
              <a:endParaRPr sz="1269"/>
            </a:p>
          </p:txBody>
        </p:sp>
        <p:sp>
          <p:nvSpPr>
            <p:cNvPr id="62" name="bg object 39">
              <a:extLst>
                <a:ext uri="{FF2B5EF4-FFF2-40B4-BE49-F238E27FC236}">
                  <a16:creationId xmlns:a16="http://schemas.microsoft.com/office/drawing/2014/main" id="{56ADB531-B73F-0440-B575-43F5DA0D86D5}"/>
                </a:ext>
              </a:extLst>
            </p:cNvPr>
            <p:cNvSpPr/>
            <p:nvPr/>
          </p:nvSpPr>
          <p:spPr>
            <a:xfrm>
              <a:off x="5221253" y="5896321"/>
              <a:ext cx="614680" cy="510540"/>
            </a:xfrm>
            <a:custGeom>
              <a:avLst/>
              <a:gdLst/>
              <a:ahLst/>
              <a:cxnLst/>
              <a:rect l="l" t="t" r="r" b="b"/>
              <a:pathLst>
                <a:path w="614679" h="510539">
                  <a:moveTo>
                    <a:pt x="307594" y="0"/>
                  </a:moveTo>
                  <a:lnTo>
                    <a:pt x="255944" y="1604"/>
                  </a:lnTo>
                  <a:lnTo>
                    <a:pt x="207780" y="6881"/>
                  </a:lnTo>
                  <a:lnTo>
                    <a:pt x="163376" y="16525"/>
                  </a:lnTo>
                  <a:lnTo>
                    <a:pt x="123006" y="31229"/>
                  </a:lnTo>
                  <a:lnTo>
                    <a:pt x="86944" y="51688"/>
                  </a:lnTo>
                  <a:lnTo>
                    <a:pt x="54064" y="81358"/>
                  </a:lnTo>
                  <a:lnTo>
                    <a:pt x="29522" y="117145"/>
                  </a:lnTo>
                  <a:lnTo>
                    <a:pt x="12726" y="158495"/>
                  </a:lnTo>
                  <a:lnTo>
                    <a:pt x="3082" y="204853"/>
                  </a:lnTo>
                  <a:lnTo>
                    <a:pt x="0" y="255663"/>
                  </a:lnTo>
                  <a:lnTo>
                    <a:pt x="3082" y="306848"/>
                  </a:lnTo>
                  <a:lnTo>
                    <a:pt x="12726" y="353201"/>
                  </a:lnTo>
                  <a:lnTo>
                    <a:pt x="29522" y="394263"/>
                  </a:lnTo>
                  <a:lnTo>
                    <a:pt x="54064" y="429574"/>
                  </a:lnTo>
                  <a:lnTo>
                    <a:pt x="86944" y="458673"/>
                  </a:lnTo>
                  <a:lnTo>
                    <a:pt x="123006" y="479136"/>
                  </a:lnTo>
                  <a:lnTo>
                    <a:pt x="163376" y="493850"/>
                  </a:lnTo>
                  <a:lnTo>
                    <a:pt x="207780" y="503505"/>
                  </a:lnTo>
                  <a:lnTo>
                    <a:pt x="255944" y="508791"/>
                  </a:lnTo>
                  <a:lnTo>
                    <a:pt x="307594" y="510400"/>
                  </a:lnTo>
                  <a:lnTo>
                    <a:pt x="358320" y="508881"/>
                  </a:lnTo>
                  <a:lnTo>
                    <a:pt x="405971" y="503775"/>
                  </a:lnTo>
                  <a:lnTo>
                    <a:pt x="450228" y="494256"/>
                  </a:lnTo>
                  <a:lnTo>
                    <a:pt x="490774" y="479497"/>
                  </a:lnTo>
                  <a:lnTo>
                    <a:pt x="527291" y="458673"/>
                  </a:lnTo>
                  <a:lnTo>
                    <a:pt x="560177" y="429477"/>
                  </a:lnTo>
                  <a:lnTo>
                    <a:pt x="584710" y="393936"/>
                  </a:lnTo>
                  <a:lnTo>
                    <a:pt x="601492" y="352598"/>
                  </a:lnTo>
                  <a:lnTo>
                    <a:pt x="611121" y="306011"/>
                  </a:lnTo>
                  <a:lnTo>
                    <a:pt x="614197" y="254723"/>
                  </a:lnTo>
                  <a:lnTo>
                    <a:pt x="611211" y="204371"/>
                  </a:lnTo>
                  <a:lnTo>
                    <a:pt x="601762" y="158292"/>
                  </a:lnTo>
                  <a:lnTo>
                    <a:pt x="585116" y="117085"/>
                  </a:lnTo>
                  <a:lnTo>
                    <a:pt x="560537" y="81351"/>
                  </a:lnTo>
                  <a:lnTo>
                    <a:pt x="527291" y="51688"/>
                  </a:lnTo>
                  <a:lnTo>
                    <a:pt x="490866" y="31229"/>
                  </a:lnTo>
                  <a:lnTo>
                    <a:pt x="450506" y="16525"/>
                  </a:lnTo>
                  <a:lnTo>
                    <a:pt x="406388" y="6881"/>
                  </a:lnTo>
                  <a:lnTo>
                    <a:pt x="358691" y="1604"/>
                  </a:lnTo>
                  <a:lnTo>
                    <a:pt x="307594" y="0"/>
                  </a:lnTo>
                  <a:close/>
                </a:path>
              </a:pathLst>
            </a:custGeom>
            <a:solidFill>
              <a:srgbClr val="F6D661"/>
            </a:solidFill>
          </p:spPr>
          <p:txBody>
            <a:bodyPr wrap="square" lIns="0" tIns="0" rIns="0" bIns="0" rtlCol="0"/>
            <a:lstStyle/>
            <a:p>
              <a:endParaRPr sz="1269"/>
            </a:p>
          </p:txBody>
        </p:sp>
      </p:grpSp>
      <p:sp>
        <p:nvSpPr>
          <p:cNvPr id="36" name="ZoneTexte 35">
            <a:extLst>
              <a:ext uri="{FF2B5EF4-FFF2-40B4-BE49-F238E27FC236}">
                <a16:creationId xmlns:a16="http://schemas.microsoft.com/office/drawing/2014/main" id="{809C4AB9-9BF0-494A-91AE-1CFFE56F4443}"/>
              </a:ext>
            </a:extLst>
          </p:cNvPr>
          <p:cNvSpPr txBox="1"/>
          <p:nvPr userDrawn="1"/>
        </p:nvSpPr>
        <p:spPr>
          <a:xfrm>
            <a:off x="15116" y="6607519"/>
            <a:ext cx="3800552" cy="259751"/>
          </a:xfrm>
          <a:prstGeom prst="rect">
            <a:avLst/>
          </a:prstGeom>
          <a:noFill/>
        </p:spPr>
        <p:txBody>
          <a:bodyPr wrap="square" rtlCol="0">
            <a:spAutoFit/>
          </a:bodyPr>
          <a:lstStyle/>
          <a:p>
            <a:r>
              <a:rPr lang="fr-FR" sz="1088" err="1">
                <a:solidFill>
                  <a:schemeClr val="bg1"/>
                </a:solidFill>
                <a:latin typeface="Arial" panose="020B0604020202020204" pitchFamily="34" charset="0"/>
                <a:cs typeface="Arial" panose="020B0604020202020204" pitchFamily="34" charset="0"/>
              </a:rPr>
              <a:t>Rayonnance</a:t>
            </a:r>
            <a:r>
              <a:rPr lang="fr-FR" sz="1088">
                <a:solidFill>
                  <a:schemeClr val="bg1"/>
                </a:solidFill>
                <a:latin typeface="Arial" panose="020B0604020202020204" pitchFamily="34" charset="0"/>
                <a:cs typeface="Arial" panose="020B0604020202020204" pitchFamily="34" charset="0"/>
              </a:rPr>
              <a:t> </a:t>
            </a:r>
            <a:r>
              <a:rPr lang="fr-FR" sz="1088" err="1">
                <a:solidFill>
                  <a:schemeClr val="bg1"/>
                </a:solidFill>
                <a:latin typeface="Arial" panose="020B0604020202020204" pitchFamily="34" charset="0"/>
                <a:cs typeface="Arial" panose="020B0604020202020204" pitchFamily="34" charset="0"/>
              </a:rPr>
              <a:t>Retail</a:t>
            </a:r>
            <a:endParaRPr lang="fr-FR" sz="1088">
              <a:solidFill>
                <a:schemeClr val="bg1"/>
              </a:solidFill>
              <a:latin typeface="Arial" panose="020B0604020202020204" pitchFamily="34" charset="0"/>
              <a:cs typeface="Arial" panose="020B0604020202020204" pitchFamily="34" charset="0"/>
            </a:endParaRPr>
          </a:p>
        </p:txBody>
      </p:sp>
      <p:sp>
        <p:nvSpPr>
          <p:cNvPr id="38" name="ZoneTexte 37">
            <a:extLst>
              <a:ext uri="{FF2B5EF4-FFF2-40B4-BE49-F238E27FC236}">
                <a16:creationId xmlns:a16="http://schemas.microsoft.com/office/drawing/2014/main" id="{8813632F-312C-41C4-BE2E-CC6EDCBA185D}"/>
              </a:ext>
            </a:extLst>
          </p:cNvPr>
          <p:cNvSpPr txBox="1"/>
          <p:nvPr userDrawn="1"/>
        </p:nvSpPr>
        <p:spPr>
          <a:xfrm rot="16200000">
            <a:off x="-2795321" y="3007915"/>
            <a:ext cx="6600608" cy="584775"/>
          </a:xfrm>
          <a:prstGeom prst="rect">
            <a:avLst/>
          </a:prstGeom>
          <a:noFill/>
        </p:spPr>
        <p:txBody>
          <a:bodyPr wrap="square" rtlCol="0">
            <a:spAutoFit/>
          </a:bodyPr>
          <a:lstStyle/>
          <a:p>
            <a:pPr algn="ctr"/>
            <a:r>
              <a:rPr lang="fr-FR" sz="3200" b="1">
                <a:solidFill>
                  <a:schemeClr val="bg1"/>
                </a:solidFill>
                <a:latin typeface="Montserrat" panose="00000500000000000000" pitchFamily="2" charset="0"/>
              </a:rPr>
              <a:t>RETAIL</a:t>
            </a:r>
          </a:p>
        </p:txBody>
      </p:sp>
    </p:spTree>
    <p:extLst>
      <p:ext uri="{BB962C8B-B14F-4D97-AF65-F5344CB8AC3E}">
        <p14:creationId xmlns:p14="http://schemas.microsoft.com/office/powerpoint/2010/main" val="15541431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userDrawn="1">
  <p:cSld name="7_Titre et contenu">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1604797"/>
            <a:ext cx="10515600" cy="4351339"/>
          </a:xfrm>
          <a:prstGeom prst="rect">
            <a:avLst/>
          </a:prstGeo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a:p>
        </p:txBody>
      </p:sp>
      <p:sp>
        <p:nvSpPr>
          <p:cNvPr id="13" name="Title 1"/>
          <p:cNvSpPr>
            <a:spLocks noGrp="1"/>
          </p:cNvSpPr>
          <p:nvPr>
            <p:ph type="title" hasCustomPrompt="1"/>
          </p:nvPr>
        </p:nvSpPr>
        <p:spPr>
          <a:xfrm>
            <a:off x="5903979" y="147704"/>
            <a:ext cx="5811077" cy="759619"/>
          </a:xfrm>
          <a:prstGeom prst="rect">
            <a:avLst/>
          </a:prstGeom>
        </p:spPr>
        <p:txBody>
          <a:bodyPr>
            <a:normAutofit/>
          </a:bodyPr>
          <a:lstStyle>
            <a:lvl1pPr algn="r">
              <a:defRPr sz="2667" b="0">
                <a:solidFill>
                  <a:schemeClr val="bg2"/>
                </a:solidFill>
                <a:latin typeface="+mn-lt"/>
              </a:defRPr>
            </a:lvl1pPr>
          </a:lstStyle>
          <a:p>
            <a:r>
              <a:rPr lang="fr-FR"/>
              <a:t>MODIFIEZ LE STYLE DU TITRE</a:t>
            </a:r>
            <a:endParaRPr lang="en-US"/>
          </a:p>
        </p:txBody>
      </p:sp>
      <p:sp>
        <p:nvSpPr>
          <p:cNvPr id="15" name="Espace réservé du texte 5"/>
          <p:cNvSpPr>
            <a:spLocks noGrp="1"/>
          </p:cNvSpPr>
          <p:nvPr>
            <p:ph type="body" sz="quarter" idx="13" hasCustomPrompt="1"/>
          </p:nvPr>
        </p:nvSpPr>
        <p:spPr>
          <a:xfrm>
            <a:off x="311978" y="739677"/>
            <a:ext cx="5471583" cy="673100"/>
          </a:xfrm>
          <a:prstGeom prst="rect">
            <a:avLst/>
          </a:prstGeom>
        </p:spPr>
        <p:txBody>
          <a:bodyPr>
            <a:noAutofit/>
          </a:bodyPr>
          <a:lstStyle>
            <a:lvl1pPr marL="0" indent="0">
              <a:buNone/>
              <a:defRPr sz="2400">
                <a:solidFill>
                  <a:schemeClr val="tx2"/>
                </a:solidFill>
              </a:defRPr>
            </a:lvl1pPr>
            <a:lvl2pPr>
              <a:defRPr sz="2400">
                <a:solidFill>
                  <a:schemeClr val="tx2"/>
                </a:solidFill>
              </a:defRPr>
            </a:lvl2pPr>
            <a:lvl3pPr>
              <a:defRPr sz="2400">
                <a:solidFill>
                  <a:schemeClr val="tx2"/>
                </a:solidFill>
              </a:defRPr>
            </a:lvl3pPr>
            <a:lvl4pPr>
              <a:defRPr sz="2400">
                <a:solidFill>
                  <a:schemeClr val="tx2"/>
                </a:solidFill>
              </a:defRPr>
            </a:lvl4pPr>
            <a:lvl5pPr>
              <a:defRPr sz="2400">
                <a:solidFill>
                  <a:schemeClr val="tx2"/>
                </a:solidFill>
              </a:defRPr>
            </a:lvl5pPr>
          </a:lstStyle>
          <a:p>
            <a:pPr lvl="0"/>
            <a:r>
              <a:rPr lang="fr-FR"/>
              <a:t>MODIFIEZ LES STYLES DU TEXTE DU MASQUE</a:t>
            </a:r>
          </a:p>
        </p:txBody>
      </p:sp>
      <p:sp>
        <p:nvSpPr>
          <p:cNvPr id="14" name="Date Placeholder 3"/>
          <p:cNvSpPr>
            <a:spLocks noGrp="1"/>
          </p:cNvSpPr>
          <p:nvPr>
            <p:ph type="dt" sz="half" idx="10"/>
          </p:nvPr>
        </p:nvSpPr>
        <p:spPr>
          <a:xfrm>
            <a:off x="9552384" y="6520259"/>
            <a:ext cx="1362405" cy="365125"/>
          </a:xfrm>
          <a:prstGeom prst="rect">
            <a:avLst/>
          </a:prstGeom>
        </p:spPr>
        <p:txBody>
          <a:bodyPr/>
          <a:lstStyle>
            <a:lvl1pPr algn="ctr">
              <a:defRPr/>
            </a:lvl1pPr>
          </a:lstStyle>
          <a:p>
            <a:r>
              <a:rPr lang="fr-FR"/>
              <a:t>16/02/2017</a:t>
            </a:r>
            <a:endParaRPr lang="en-US"/>
          </a:p>
        </p:txBody>
      </p:sp>
      <p:sp>
        <p:nvSpPr>
          <p:cNvPr id="16" name="Footer Placeholder 4"/>
          <p:cNvSpPr>
            <a:spLocks noGrp="1"/>
          </p:cNvSpPr>
          <p:nvPr>
            <p:ph type="ftr" sz="quarter" idx="11"/>
          </p:nvPr>
        </p:nvSpPr>
        <p:spPr>
          <a:xfrm>
            <a:off x="5231904" y="6520259"/>
            <a:ext cx="4114800" cy="365125"/>
          </a:xfrm>
          <a:prstGeom prst="rect">
            <a:avLst/>
          </a:prstGeom>
        </p:spPr>
        <p:txBody>
          <a:bodyPr/>
          <a:lstStyle>
            <a:lvl1pPr algn="l">
              <a:defRPr/>
            </a:lvl1pPr>
          </a:lstStyle>
          <a:p>
            <a:r>
              <a:rPr lang="en-US"/>
              <a:t>CHRONOPOST – MAINTENANCE PSM ZEBRA</a:t>
            </a:r>
          </a:p>
        </p:txBody>
      </p:sp>
    </p:spTree>
    <p:extLst>
      <p:ext uri="{BB962C8B-B14F-4D97-AF65-F5344CB8AC3E}">
        <p14:creationId xmlns:p14="http://schemas.microsoft.com/office/powerpoint/2010/main" val="4756749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userDrawn="1">
  <p:cSld name="5_Titre et contenu">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1604797"/>
            <a:ext cx="10515600" cy="4351339"/>
          </a:xfrm>
          <a:prstGeom prst="rect">
            <a:avLst/>
          </a:prstGeo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a:p>
        </p:txBody>
      </p:sp>
      <p:sp>
        <p:nvSpPr>
          <p:cNvPr id="13" name="Title 1"/>
          <p:cNvSpPr>
            <a:spLocks noGrp="1"/>
          </p:cNvSpPr>
          <p:nvPr>
            <p:ph type="title" hasCustomPrompt="1"/>
          </p:nvPr>
        </p:nvSpPr>
        <p:spPr>
          <a:xfrm>
            <a:off x="5903979" y="147704"/>
            <a:ext cx="5811077" cy="759619"/>
          </a:xfrm>
          <a:prstGeom prst="rect">
            <a:avLst/>
          </a:prstGeom>
        </p:spPr>
        <p:txBody>
          <a:bodyPr>
            <a:normAutofit/>
          </a:bodyPr>
          <a:lstStyle>
            <a:lvl1pPr algn="r">
              <a:defRPr sz="2667" b="0">
                <a:solidFill>
                  <a:schemeClr val="bg2"/>
                </a:solidFill>
                <a:latin typeface="+mn-lt"/>
              </a:defRPr>
            </a:lvl1pPr>
          </a:lstStyle>
          <a:p>
            <a:r>
              <a:rPr lang="fr-FR"/>
              <a:t>MODIFIEZ LE STYLE DU TITRE</a:t>
            </a:r>
            <a:endParaRPr lang="en-US"/>
          </a:p>
        </p:txBody>
      </p:sp>
      <p:sp>
        <p:nvSpPr>
          <p:cNvPr id="15" name="Espace réservé du texte 5"/>
          <p:cNvSpPr>
            <a:spLocks noGrp="1"/>
          </p:cNvSpPr>
          <p:nvPr>
            <p:ph type="body" sz="quarter" idx="13" hasCustomPrompt="1"/>
          </p:nvPr>
        </p:nvSpPr>
        <p:spPr>
          <a:xfrm>
            <a:off x="311978" y="739677"/>
            <a:ext cx="5471583" cy="673100"/>
          </a:xfrm>
          <a:prstGeom prst="rect">
            <a:avLst/>
          </a:prstGeom>
        </p:spPr>
        <p:txBody>
          <a:bodyPr>
            <a:noAutofit/>
          </a:bodyPr>
          <a:lstStyle>
            <a:lvl1pPr marL="0" indent="0">
              <a:buNone/>
              <a:defRPr sz="2400">
                <a:solidFill>
                  <a:schemeClr val="tx2"/>
                </a:solidFill>
              </a:defRPr>
            </a:lvl1pPr>
            <a:lvl2pPr>
              <a:defRPr sz="2400">
                <a:solidFill>
                  <a:schemeClr val="tx2"/>
                </a:solidFill>
              </a:defRPr>
            </a:lvl2pPr>
            <a:lvl3pPr>
              <a:defRPr sz="2400">
                <a:solidFill>
                  <a:schemeClr val="tx2"/>
                </a:solidFill>
              </a:defRPr>
            </a:lvl3pPr>
            <a:lvl4pPr>
              <a:defRPr sz="2400">
                <a:solidFill>
                  <a:schemeClr val="tx2"/>
                </a:solidFill>
              </a:defRPr>
            </a:lvl4pPr>
            <a:lvl5pPr>
              <a:defRPr sz="2400">
                <a:solidFill>
                  <a:schemeClr val="tx2"/>
                </a:solidFill>
              </a:defRPr>
            </a:lvl5pPr>
          </a:lstStyle>
          <a:p>
            <a:pPr lvl="0"/>
            <a:r>
              <a:rPr lang="fr-FR"/>
              <a:t>MODIFIEZ LES STYLES DU TEXTE DU MASQUE</a:t>
            </a:r>
          </a:p>
        </p:txBody>
      </p:sp>
      <p:sp>
        <p:nvSpPr>
          <p:cNvPr id="14" name="Date Placeholder 3"/>
          <p:cNvSpPr>
            <a:spLocks noGrp="1"/>
          </p:cNvSpPr>
          <p:nvPr>
            <p:ph type="dt" sz="half" idx="10"/>
          </p:nvPr>
        </p:nvSpPr>
        <p:spPr>
          <a:xfrm>
            <a:off x="9552384" y="6520259"/>
            <a:ext cx="1362405" cy="365125"/>
          </a:xfrm>
          <a:prstGeom prst="rect">
            <a:avLst/>
          </a:prstGeom>
        </p:spPr>
        <p:txBody>
          <a:bodyPr/>
          <a:lstStyle>
            <a:lvl1pPr algn="ctr">
              <a:defRPr/>
            </a:lvl1pPr>
          </a:lstStyle>
          <a:p>
            <a:r>
              <a:rPr lang="fr-FR"/>
              <a:t>16/02/2017</a:t>
            </a:r>
            <a:endParaRPr lang="en-US"/>
          </a:p>
        </p:txBody>
      </p:sp>
      <p:sp>
        <p:nvSpPr>
          <p:cNvPr id="16" name="Footer Placeholder 4"/>
          <p:cNvSpPr>
            <a:spLocks noGrp="1"/>
          </p:cNvSpPr>
          <p:nvPr>
            <p:ph type="ftr" sz="quarter" idx="11"/>
          </p:nvPr>
        </p:nvSpPr>
        <p:spPr>
          <a:xfrm>
            <a:off x="5231904" y="6520259"/>
            <a:ext cx="4114800" cy="365125"/>
          </a:xfrm>
          <a:prstGeom prst="rect">
            <a:avLst/>
          </a:prstGeom>
        </p:spPr>
        <p:txBody>
          <a:bodyPr/>
          <a:lstStyle>
            <a:lvl1pPr algn="l">
              <a:defRPr/>
            </a:lvl1pPr>
          </a:lstStyle>
          <a:p>
            <a:r>
              <a:rPr lang="en-US"/>
              <a:t>CHRONOPOST – MAINTENANCE PSM ZEBRA</a:t>
            </a:r>
          </a:p>
        </p:txBody>
      </p:sp>
    </p:spTree>
    <p:extLst>
      <p:ext uri="{BB962C8B-B14F-4D97-AF65-F5344CB8AC3E}">
        <p14:creationId xmlns:p14="http://schemas.microsoft.com/office/powerpoint/2010/main" val="34282967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userDrawn="1">
  <p:cSld name="2_Title Slide">
    <p:spTree>
      <p:nvGrpSpPr>
        <p:cNvPr id="1" name=""/>
        <p:cNvGrpSpPr/>
        <p:nvPr/>
      </p:nvGrpSpPr>
      <p:grpSpPr>
        <a:xfrm>
          <a:off x="0" y="0"/>
          <a:ext cx="0" cy="0"/>
          <a:chOff x="0" y="0"/>
          <a:chExt cx="0" cy="0"/>
        </a:xfrm>
      </p:grpSpPr>
      <p:sp>
        <p:nvSpPr>
          <p:cNvPr id="3" name="Holder 3"/>
          <p:cNvSpPr>
            <a:spLocks noGrp="1"/>
          </p:cNvSpPr>
          <p:nvPr>
            <p:ph type="subTitle" idx="4"/>
          </p:nvPr>
        </p:nvSpPr>
        <p:spPr>
          <a:xfrm>
            <a:off x="1758032" y="1034078"/>
            <a:ext cx="8534400" cy="251094"/>
          </a:xfrm>
          <a:prstGeom prst="rect">
            <a:avLst/>
          </a:prstGeom>
        </p:spPr>
        <p:txBody>
          <a:bodyPr wrap="square" lIns="0" tIns="0" rIns="0" bIns="0">
            <a:spAutoFit/>
          </a:bodyPr>
          <a:lstStyle>
            <a:lvl1pPr>
              <a:defRPr sz="1813">
                <a:latin typeface="Arial" panose="020B0604020202020204" pitchFamily="34" charset="0"/>
                <a:cs typeface="Arial" panose="020B0604020202020204" pitchFamily="34" charset="0"/>
              </a:defRPr>
            </a:lvl1pPr>
          </a:lstStyle>
          <a:p>
            <a:endParaRPr/>
          </a:p>
        </p:txBody>
      </p:sp>
      <p:sp>
        <p:nvSpPr>
          <p:cNvPr id="6" name="Holder 6"/>
          <p:cNvSpPr>
            <a:spLocks noGrp="1"/>
          </p:cNvSpPr>
          <p:nvPr>
            <p:ph type="sldNum" sz="quarter" idx="7"/>
          </p:nvPr>
        </p:nvSpPr>
        <p:spPr>
          <a:xfrm>
            <a:off x="11830005" y="6643611"/>
            <a:ext cx="267152" cy="139525"/>
          </a:xfrm>
        </p:spPr>
        <p:txBody>
          <a:bodyPr lIns="0" tIns="0" rIns="0" bIns="0"/>
          <a:lstStyle>
            <a:lvl1pPr>
              <a:defRPr sz="907" b="1" i="0">
                <a:solidFill>
                  <a:schemeClr val="bg1"/>
                </a:solidFill>
                <a:latin typeface="Arial"/>
                <a:cs typeface="Arial"/>
              </a:defRPr>
            </a:lvl1pPr>
          </a:lstStyle>
          <a:p>
            <a:pPr marL="48943">
              <a:spcBef>
                <a:spcPts val="4"/>
              </a:spcBef>
            </a:pPr>
            <a:fld id="{81D60167-4931-47E6-BA6A-407CBD079E47}" type="slidenum">
              <a:rPr lang="fr-FR" smtClean="0"/>
              <a:pPr marL="48943">
                <a:spcBef>
                  <a:spcPts val="4"/>
                </a:spcBef>
              </a:pPr>
              <a:t>‹N°›</a:t>
            </a:fld>
            <a:endParaRPr lang="fr-FR"/>
          </a:p>
        </p:txBody>
      </p:sp>
      <p:sp>
        <p:nvSpPr>
          <p:cNvPr id="7" name="bg object 17">
            <a:extLst>
              <a:ext uri="{FF2B5EF4-FFF2-40B4-BE49-F238E27FC236}">
                <a16:creationId xmlns:a16="http://schemas.microsoft.com/office/drawing/2014/main" id="{B30FC54B-9769-4649-8D92-C5CAEB2F332B}"/>
              </a:ext>
            </a:extLst>
          </p:cNvPr>
          <p:cNvSpPr/>
          <p:nvPr userDrawn="1"/>
        </p:nvSpPr>
        <p:spPr>
          <a:xfrm>
            <a:off x="-1809" y="2396"/>
            <a:ext cx="1013196" cy="6600609"/>
          </a:xfrm>
          <a:custGeom>
            <a:avLst/>
            <a:gdLst/>
            <a:ahLst/>
            <a:cxnLst/>
            <a:rect l="l" t="t" r="r" b="b"/>
            <a:pathLst>
              <a:path w="3299460" h="7279005">
                <a:moveTo>
                  <a:pt x="3299294" y="0"/>
                </a:moveTo>
                <a:lnTo>
                  <a:pt x="0" y="0"/>
                </a:lnTo>
                <a:lnTo>
                  <a:pt x="0" y="7278890"/>
                </a:lnTo>
                <a:lnTo>
                  <a:pt x="3299294" y="7278890"/>
                </a:lnTo>
                <a:lnTo>
                  <a:pt x="3299294" y="0"/>
                </a:lnTo>
                <a:close/>
              </a:path>
            </a:pathLst>
          </a:custGeom>
          <a:solidFill>
            <a:srgbClr val="EDEDEC"/>
          </a:solidFill>
        </p:spPr>
        <p:txBody>
          <a:bodyPr wrap="square" lIns="0" tIns="0" rIns="0" bIns="0" rtlCol="0"/>
          <a:lstStyle/>
          <a:p>
            <a:endParaRPr sz="1269"/>
          </a:p>
        </p:txBody>
      </p:sp>
      <p:sp>
        <p:nvSpPr>
          <p:cNvPr id="32" name="Rectangle 31">
            <a:extLst>
              <a:ext uri="{FF2B5EF4-FFF2-40B4-BE49-F238E27FC236}">
                <a16:creationId xmlns:a16="http://schemas.microsoft.com/office/drawing/2014/main" id="{44533D46-1174-4348-937C-FC16094278BB}"/>
              </a:ext>
            </a:extLst>
          </p:cNvPr>
          <p:cNvSpPr/>
          <p:nvPr userDrawn="1"/>
        </p:nvSpPr>
        <p:spPr>
          <a:xfrm>
            <a:off x="1246781" y="153934"/>
            <a:ext cx="9768352" cy="490964"/>
          </a:xfrm>
          <a:prstGeom prst="rect">
            <a:avLst/>
          </a:prstGeom>
          <a:solidFill>
            <a:srgbClr val="4459A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269"/>
          </a:p>
        </p:txBody>
      </p:sp>
      <p:sp>
        <p:nvSpPr>
          <p:cNvPr id="33" name="Holder 2">
            <a:extLst>
              <a:ext uri="{FF2B5EF4-FFF2-40B4-BE49-F238E27FC236}">
                <a16:creationId xmlns:a16="http://schemas.microsoft.com/office/drawing/2014/main" id="{D96A8FEC-EB6A-194E-AB0E-737A955DA01B}"/>
              </a:ext>
            </a:extLst>
          </p:cNvPr>
          <p:cNvSpPr>
            <a:spLocks noGrp="1"/>
          </p:cNvSpPr>
          <p:nvPr>
            <p:ph type="ctrTitle"/>
          </p:nvPr>
        </p:nvSpPr>
        <p:spPr>
          <a:xfrm>
            <a:off x="1330349" y="223415"/>
            <a:ext cx="8307488" cy="326436"/>
          </a:xfrm>
          <a:prstGeom prst="rect">
            <a:avLst/>
          </a:prstGeom>
        </p:spPr>
        <p:txBody>
          <a:bodyPr wrap="square" lIns="0" tIns="0" rIns="0" bIns="0">
            <a:spAutoFit/>
          </a:bodyPr>
          <a:lstStyle>
            <a:lvl1pPr>
              <a:defRPr sz="2357">
                <a:solidFill>
                  <a:schemeClr val="bg1"/>
                </a:solidFill>
                <a:latin typeface="Arial" panose="020B0604020202020204" pitchFamily="34" charset="0"/>
                <a:cs typeface="Arial" panose="020B0604020202020204" pitchFamily="34" charset="0"/>
              </a:defRPr>
            </a:lvl1pPr>
          </a:lstStyle>
          <a:p>
            <a:endParaRPr/>
          </a:p>
        </p:txBody>
      </p:sp>
      <p:pic>
        <p:nvPicPr>
          <p:cNvPr id="35" name="Image 34">
            <a:extLst>
              <a:ext uri="{FF2B5EF4-FFF2-40B4-BE49-F238E27FC236}">
                <a16:creationId xmlns:a16="http://schemas.microsoft.com/office/drawing/2014/main" id="{94F40A8B-4AC8-4AFB-AEB8-4201598FDCC3}"/>
              </a:ext>
            </a:extLst>
          </p:cNvPr>
          <p:cNvPicPr>
            <a:picLocks noChangeAspect="1"/>
          </p:cNvPicPr>
          <p:nvPr userDrawn="1"/>
        </p:nvPicPr>
        <p:blipFill>
          <a:blip r:embed="rId2"/>
          <a:stretch>
            <a:fillRect/>
          </a:stretch>
        </p:blipFill>
        <p:spPr>
          <a:xfrm>
            <a:off x="11182576" y="199556"/>
            <a:ext cx="914581" cy="399717"/>
          </a:xfrm>
          <a:prstGeom prst="rect">
            <a:avLst/>
          </a:prstGeom>
        </p:spPr>
      </p:pic>
      <p:sp>
        <p:nvSpPr>
          <p:cNvPr id="2" name="ZoneTexte 1">
            <a:extLst>
              <a:ext uri="{FF2B5EF4-FFF2-40B4-BE49-F238E27FC236}">
                <a16:creationId xmlns:a16="http://schemas.microsoft.com/office/drawing/2014/main" id="{F9632F59-D8DA-40EE-87AE-36207B80984A}"/>
              </a:ext>
            </a:extLst>
          </p:cNvPr>
          <p:cNvSpPr txBox="1"/>
          <p:nvPr userDrawn="1"/>
        </p:nvSpPr>
        <p:spPr>
          <a:xfrm rot="16200000">
            <a:off x="-2795321" y="3007915"/>
            <a:ext cx="6600608" cy="584775"/>
          </a:xfrm>
          <a:prstGeom prst="rect">
            <a:avLst/>
          </a:prstGeom>
          <a:noFill/>
        </p:spPr>
        <p:txBody>
          <a:bodyPr wrap="square" rtlCol="0">
            <a:spAutoFit/>
          </a:bodyPr>
          <a:lstStyle/>
          <a:p>
            <a:pPr algn="ctr"/>
            <a:r>
              <a:rPr lang="fr-FR" sz="3200" b="1">
                <a:solidFill>
                  <a:schemeClr val="bg1"/>
                </a:solidFill>
                <a:latin typeface="Montserrat" panose="00000500000000000000" pitchFamily="2" charset="0"/>
              </a:rPr>
              <a:t>ENTREPÔT</a:t>
            </a:r>
          </a:p>
        </p:txBody>
      </p:sp>
      <p:sp>
        <p:nvSpPr>
          <p:cNvPr id="9" name="bg object 16">
            <a:extLst>
              <a:ext uri="{FF2B5EF4-FFF2-40B4-BE49-F238E27FC236}">
                <a16:creationId xmlns:a16="http://schemas.microsoft.com/office/drawing/2014/main" id="{196A248F-D720-40BF-88A2-4E4B6CEE1219}"/>
              </a:ext>
            </a:extLst>
          </p:cNvPr>
          <p:cNvSpPr/>
          <p:nvPr userDrawn="1"/>
        </p:nvSpPr>
        <p:spPr>
          <a:xfrm>
            <a:off x="0" y="6606265"/>
            <a:ext cx="12190552" cy="249329"/>
          </a:xfrm>
          <a:custGeom>
            <a:avLst/>
            <a:gdLst/>
            <a:ahLst/>
            <a:cxnLst/>
            <a:rect l="l" t="t" r="r" b="b"/>
            <a:pathLst>
              <a:path w="10692130" h="274954">
                <a:moveTo>
                  <a:pt x="0" y="274764"/>
                </a:moveTo>
                <a:lnTo>
                  <a:pt x="10692003" y="274764"/>
                </a:lnTo>
                <a:lnTo>
                  <a:pt x="10692003" y="0"/>
                </a:lnTo>
                <a:lnTo>
                  <a:pt x="0" y="0"/>
                </a:lnTo>
                <a:lnTo>
                  <a:pt x="0" y="274764"/>
                </a:lnTo>
                <a:close/>
              </a:path>
            </a:pathLst>
          </a:custGeom>
          <a:solidFill>
            <a:srgbClr val="4459A3"/>
          </a:solidFill>
        </p:spPr>
        <p:txBody>
          <a:bodyPr wrap="square" lIns="0" tIns="0" rIns="0" bIns="0" rtlCol="0"/>
          <a:lstStyle/>
          <a:p>
            <a:endParaRPr sz="1269"/>
          </a:p>
        </p:txBody>
      </p:sp>
      <p:sp>
        <p:nvSpPr>
          <p:cNvPr id="10" name="Holder 6">
            <a:extLst>
              <a:ext uri="{FF2B5EF4-FFF2-40B4-BE49-F238E27FC236}">
                <a16:creationId xmlns:a16="http://schemas.microsoft.com/office/drawing/2014/main" id="{FF0028EB-AAB3-4D45-8241-21DF6C20D18C}"/>
              </a:ext>
            </a:extLst>
          </p:cNvPr>
          <p:cNvSpPr txBox="1">
            <a:spLocks/>
          </p:cNvSpPr>
          <p:nvPr userDrawn="1"/>
        </p:nvSpPr>
        <p:spPr>
          <a:xfrm>
            <a:off x="11874980" y="6652381"/>
            <a:ext cx="267152" cy="139590"/>
          </a:xfrm>
          <a:prstGeom prst="rect">
            <a:avLst/>
          </a:prstGeom>
        </p:spPr>
        <p:txBody>
          <a:bodyPr wrap="square" lIns="0" tIns="0" rIns="0" bIns="0">
            <a:spAutoFit/>
          </a:bodyPr>
          <a:lstStyle>
            <a:defPPr>
              <a:defRPr lang="en-US"/>
            </a:defPPr>
            <a:lvl1pPr marL="0" algn="l" defTabSz="685749" rtl="0" eaLnBrk="1" latinLnBrk="0" hangingPunct="1">
              <a:defRPr sz="680" b="1" i="0" kern="1200">
                <a:solidFill>
                  <a:schemeClr val="bg1"/>
                </a:solidFill>
                <a:latin typeface="Arial"/>
                <a:ea typeface="+mn-ea"/>
                <a:cs typeface="Arial"/>
              </a:defRPr>
            </a:lvl1pPr>
            <a:lvl2pPr marL="342875" algn="l" defTabSz="685749" rtl="0" eaLnBrk="1" latinLnBrk="0" hangingPunct="1">
              <a:defRPr sz="1400" kern="1200">
                <a:solidFill>
                  <a:schemeClr val="tx1"/>
                </a:solidFill>
                <a:latin typeface="+mn-lt"/>
                <a:ea typeface="+mn-ea"/>
                <a:cs typeface="+mn-cs"/>
              </a:defRPr>
            </a:lvl2pPr>
            <a:lvl3pPr marL="685749" algn="l" defTabSz="685749" rtl="0" eaLnBrk="1" latinLnBrk="0" hangingPunct="1">
              <a:defRPr sz="1400" kern="1200">
                <a:solidFill>
                  <a:schemeClr val="tx1"/>
                </a:solidFill>
                <a:latin typeface="+mn-lt"/>
                <a:ea typeface="+mn-ea"/>
                <a:cs typeface="+mn-cs"/>
              </a:defRPr>
            </a:lvl3pPr>
            <a:lvl4pPr marL="1028624" algn="l" defTabSz="685749" rtl="0" eaLnBrk="1" latinLnBrk="0" hangingPunct="1">
              <a:defRPr sz="1400" kern="1200">
                <a:solidFill>
                  <a:schemeClr val="tx1"/>
                </a:solidFill>
                <a:latin typeface="+mn-lt"/>
                <a:ea typeface="+mn-ea"/>
                <a:cs typeface="+mn-cs"/>
              </a:defRPr>
            </a:lvl4pPr>
            <a:lvl5pPr marL="1371498" algn="l" defTabSz="685749" rtl="0" eaLnBrk="1" latinLnBrk="0" hangingPunct="1">
              <a:defRPr sz="1400" kern="1200">
                <a:solidFill>
                  <a:schemeClr val="tx1"/>
                </a:solidFill>
                <a:latin typeface="+mn-lt"/>
                <a:ea typeface="+mn-ea"/>
                <a:cs typeface="+mn-cs"/>
              </a:defRPr>
            </a:lvl5pPr>
            <a:lvl6pPr marL="1714373" algn="l" defTabSz="685749" rtl="0" eaLnBrk="1" latinLnBrk="0" hangingPunct="1">
              <a:defRPr sz="1400" kern="1200">
                <a:solidFill>
                  <a:schemeClr val="tx1"/>
                </a:solidFill>
                <a:latin typeface="+mn-lt"/>
                <a:ea typeface="+mn-ea"/>
                <a:cs typeface="+mn-cs"/>
              </a:defRPr>
            </a:lvl6pPr>
            <a:lvl7pPr marL="2057246" algn="l" defTabSz="685749" rtl="0" eaLnBrk="1" latinLnBrk="0" hangingPunct="1">
              <a:defRPr sz="1400" kern="1200">
                <a:solidFill>
                  <a:schemeClr val="tx1"/>
                </a:solidFill>
                <a:latin typeface="+mn-lt"/>
                <a:ea typeface="+mn-ea"/>
                <a:cs typeface="+mn-cs"/>
              </a:defRPr>
            </a:lvl7pPr>
            <a:lvl8pPr marL="2400120" algn="l" defTabSz="685749" rtl="0" eaLnBrk="1" latinLnBrk="0" hangingPunct="1">
              <a:defRPr sz="1400" kern="1200">
                <a:solidFill>
                  <a:schemeClr val="tx1"/>
                </a:solidFill>
                <a:latin typeface="+mn-lt"/>
                <a:ea typeface="+mn-ea"/>
                <a:cs typeface="+mn-cs"/>
              </a:defRPr>
            </a:lvl8pPr>
            <a:lvl9pPr marL="2742995" algn="l" defTabSz="685749" rtl="0" eaLnBrk="1" latinLnBrk="0" hangingPunct="1">
              <a:defRPr sz="1400" kern="1200">
                <a:solidFill>
                  <a:schemeClr val="tx1"/>
                </a:solidFill>
                <a:latin typeface="+mn-lt"/>
                <a:ea typeface="+mn-ea"/>
                <a:cs typeface="+mn-cs"/>
              </a:defRPr>
            </a:lvl9pPr>
          </a:lstStyle>
          <a:p>
            <a:pPr marL="48943">
              <a:spcBef>
                <a:spcPts val="4"/>
              </a:spcBef>
            </a:pPr>
            <a:fld id="{81D60167-4931-47E6-BA6A-407CBD079E47}" type="slidenum">
              <a:rPr lang="fr-FR" sz="907" smtClean="0"/>
              <a:pPr marL="48943">
                <a:spcBef>
                  <a:spcPts val="4"/>
                </a:spcBef>
              </a:pPr>
              <a:t>‹N°›</a:t>
            </a:fld>
            <a:endParaRPr lang="fr-FR" sz="907"/>
          </a:p>
        </p:txBody>
      </p:sp>
      <p:sp>
        <p:nvSpPr>
          <p:cNvPr id="13" name="ZoneTexte 12">
            <a:extLst>
              <a:ext uri="{FF2B5EF4-FFF2-40B4-BE49-F238E27FC236}">
                <a16:creationId xmlns:a16="http://schemas.microsoft.com/office/drawing/2014/main" id="{586EA3E0-22EB-4A89-852D-B7A1DB08C254}"/>
              </a:ext>
            </a:extLst>
          </p:cNvPr>
          <p:cNvSpPr txBox="1"/>
          <p:nvPr userDrawn="1"/>
        </p:nvSpPr>
        <p:spPr>
          <a:xfrm>
            <a:off x="0" y="6578600"/>
            <a:ext cx="1016000" cy="256545"/>
          </a:xfrm>
          <a:prstGeom prst="rect">
            <a:avLst/>
          </a:prstGeom>
          <a:noFill/>
        </p:spPr>
        <p:txBody>
          <a:bodyPr wrap="square" rtlCol="0">
            <a:spAutoFit/>
          </a:bodyPr>
          <a:lstStyle/>
          <a:p>
            <a:r>
              <a:rPr lang="fr-FR" sz="1067">
                <a:solidFill>
                  <a:schemeClr val="bg1"/>
                </a:solidFill>
                <a:latin typeface="Arial" panose="020B0604020202020204" pitchFamily="34" charset="0"/>
                <a:cs typeface="Arial" panose="020B0604020202020204" pitchFamily="34" charset="0"/>
              </a:rPr>
              <a:t>Rayonnance</a:t>
            </a:r>
          </a:p>
        </p:txBody>
      </p:sp>
    </p:spTree>
    <p:extLst>
      <p:ext uri="{BB962C8B-B14F-4D97-AF65-F5344CB8AC3E}">
        <p14:creationId xmlns:p14="http://schemas.microsoft.com/office/powerpoint/2010/main" val="171323220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userDrawn="1">
  <p:cSld name="2_Disposition personnalisée">
    <p:spTree>
      <p:nvGrpSpPr>
        <p:cNvPr id="1" name=""/>
        <p:cNvGrpSpPr/>
        <p:nvPr/>
      </p:nvGrpSpPr>
      <p:grpSpPr>
        <a:xfrm>
          <a:off x="0" y="0"/>
          <a:ext cx="0" cy="0"/>
          <a:chOff x="0" y="0"/>
          <a:chExt cx="0" cy="0"/>
        </a:xfrm>
      </p:grpSpPr>
      <p:sp>
        <p:nvSpPr>
          <p:cNvPr id="3" name="Espace réservé du numéro de diapositive 2">
            <a:extLst>
              <a:ext uri="{FF2B5EF4-FFF2-40B4-BE49-F238E27FC236}">
                <a16:creationId xmlns:a16="http://schemas.microsoft.com/office/drawing/2014/main" id="{A8F6726F-FAC5-4F6F-A749-00285ED56D5A}"/>
              </a:ext>
            </a:extLst>
          </p:cNvPr>
          <p:cNvSpPr>
            <a:spLocks noGrp="1"/>
          </p:cNvSpPr>
          <p:nvPr>
            <p:ph type="sldNum" sz="quarter" idx="10"/>
          </p:nvPr>
        </p:nvSpPr>
        <p:spPr/>
        <p:txBody>
          <a:bodyPr/>
          <a:lstStyle/>
          <a:p>
            <a:pPr marL="48943">
              <a:spcBef>
                <a:spcPts val="4"/>
              </a:spcBef>
            </a:pPr>
            <a:fld id="{81D60167-4931-47E6-BA6A-407CBD079E47}" type="slidenum">
              <a:rPr lang="fr-FR" smtClean="0"/>
              <a:pPr marL="48943">
                <a:spcBef>
                  <a:spcPts val="4"/>
                </a:spcBef>
              </a:pPr>
              <a:t>‹N°›</a:t>
            </a:fld>
            <a:endParaRPr lang="fr-FR"/>
          </a:p>
        </p:txBody>
      </p:sp>
      <p:sp>
        <p:nvSpPr>
          <p:cNvPr id="4" name="Rectangle 3">
            <a:extLst>
              <a:ext uri="{FF2B5EF4-FFF2-40B4-BE49-F238E27FC236}">
                <a16:creationId xmlns:a16="http://schemas.microsoft.com/office/drawing/2014/main" id="{84D05DD2-9FAD-49CA-98EC-93BD1A704DE5}"/>
              </a:ext>
            </a:extLst>
          </p:cNvPr>
          <p:cNvSpPr/>
          <p:nvPr userDrawn="1"/>
        </p:nvSpPr>
        <p:spPr>
          <a:xfrm>
            <a:off x="0" y="-5856"/>
            <a:ext cx="12192000" cy="760147"/>
          </a:xfrm>
          <a:prstGeom prst="rect">
            <a:avLst/>
          </a:prstGeom>
          <a:solidFill>
            <a:srgbClr val="4D539D"/>
          </a:solidFill>
          <a:ln>
            <a:solidFill>
              <a:srgbClr val="3A5CA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400"/>
          </a:p>
        </p:txBody>
      </p:sp>
      <p:pic>
        <p:nvPicPr>
          <p:cNvPr id="5" name="Image 4">
            <a:extLst>
              <a:ext uri="{FF2B5EF4-FFF2-40B4-BE49-F238E27FC236}">
                <a16:creationId xmlns:a16="http://schemas.microsoft.com/office/drawing/2014/main" id="{B4A0CD74-7236-441A-83AF-9104DB8CFA09}"/>
              </a:ext>
            </a:extLst>
          </p:cNvPr>
          <p:cNvPicPr>
            <a:picLocks noChangeAspect="1"/>
          </p:cNvPicPr>
          <p:nvPr userDrawn="1"/>
        </p:nvPicPr>
        <p:blipFill>
          <a:blip r:embed="rId2"/>
          <a:stretch>
            <a:fillRect/>
          </a:stretch>
        </p:blipFill>
        <p:spPr>
          <a:xfrm>
            <a:off x="10899821" y="99603"/>
            <a:ext cx="1077691" cy="518963"/>
          </a:xfrm>
          <a:prstGeom prst="rect">
            <a:avLst/>
          </a:prstGeom>
        </p:spPr>
      </p:pic>
      <p:sp>
        <p:nvSpPr>
          <p:cNvPr id="6" name="Holder 2">
            <a:extLst>
              <a:ext uri="{FF2B5EF4-FFF2-40B4-BE49-F238E27FC236}">
                <a16:creationId xmlns:a16="http://schemas.microsoft.com/office/drawing/2014/main" id="{74D4D29A-2C3B-43B3-8DFD-08B273D5984E}"/>
              </a:ext>
            </a:extLst>
          </p:cNvPr>
          <p:cNvSpPr>
            <a:spLocks noGrp="1"/>
          </p:cNvSpPr>
          <p:nvPr>
            <p:ph type="ctrTitle"/>
          </p:nvPr>
        </p:nvSpPr>
        <p:spPr>
          <a:xfrm>
            <a:off x="214488" y="210999"/>
            <a:ext cx="8307488" cy="326436"/>
          </a:xfrm>
          <a:prstGeom prst="rect">
            <a:avLst/>
          </a:prstGeom>
        </p:spPr>
        <p:txBody>
          <a:bodyPr wrap="square" lIns="0" tIns="0" rIns="0" bIns="0">
            <a:spAutoFit/>
          </a:bodyPr>
          <a:lstStyle>
            <a:lvl1pPr>
              <a:defRPr sz="2357">
                <a:solidFill>
                  <a:schemeClr val="bg1"/>
                </a:solidFill>
                <a:latin typeface="Arial" panose="020B0604020202020204" pitchFamily="34" charset="0"/>
                <a:cs typeface="Arial" panose="020B0604020202020204" pitchFamily="34" charset="0"/>
              </a:defRPr>
            </a:lvl1pPr>
          </a:lstStyle>
          <a:p>
            <a:endParaRPr/>
          </a:p>
        </p:txBody>
      </p:sp>
    </p:spTree>
    <p:extLst>
      <p:ext uri="{BB962C8B-B14F-4D97-AF65-F5344CB8AC3E}">
        <p14:creationId xmlns:p14="http://schemas.microsoft.com/office/powerpoint/2010/main" val="38394924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37E52A81-C83F-4441-F1AA-C353760E6CF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a:extLst>
              <a:ext uri="{FF2B5EF4-FFF2-40B4-BE49-F238E27FC236}">
                <a16:creationId xmlns:a16="http://schemas.microsoft.com/office/drawing/2014/main" id="{C40DADCC-62E0-BDA8-934E-34458F901B5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6C8B92A0-DA44-4501-0BE7-3A9DA8301E8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fr-FR"/>
          </a:p>
        </p:txBody>
      </p:sp>
      <p:sp>
        <p:nvSpPr>
          <p:cNvPr id="5" name="Espace réservé du pied de page 4">
            <a:extLst>
              <a:ext uri="{FF2B5EF4-FFF2-40B4-BE49-F238E27FC236}">
                <a16:creationId xmlns:a16="http://schemas.microsoft.com/office/drawing/2014/main" id="{DA53AC4D-2650-3D45-4DF9-A0C7912D142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a:extLst>
              <a:ext uri="{FF2B5EF4-FFF2-40B4-BE49-F238E27FC236}">
                <a16:creationId xmlns:a16="http://schemas.microsoft.com/office/drawing/2014/main" id="{CD7233BA-B156-5A9D-4517-F0F71659795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C54A8AA-9B92-4B2A-A880-678654AFF4F0}" type="slidenum">
              <a:rPr lang="fr-FR" smtClean="0"/>
              <a:t>‹N°›</a:t>
            </a:fld>
            <a:endParaRPr lang="fr-FR"/>
          </a:p>
        </p:txBody>
      </p:sp>
    </p:spTree>
    <p:extLst>
      <p:ext uri="{BB962C8B-B14F-4D97-AF65-F5344CB8AC3E}">
        <p14:creationId xmlns:p14="http://schemas.microsoft.com/office/powerpoint/2010/main" val="1372539985"/>
      </p:ext>
    </p:extLst>
  </p:cSld>
  <p:clrMap bg1="lt1" tx1="dk1" bg2="lt2" tx2="dk2" accent1="accent1" accent2="accent2" accent3="accent3" accent4="accent4" accent5="accent5" accent6="accent6" hlink="hlink" folHlink="folHlink"/>
  <p:sldLayoutIdLst>
    <p:sldLayoutId id="2147483663" r:id="rId1"/>
    <p:sldLayoutId id="2147483670" r:id="rId2"/>
    <p:sldLayoutId id="2147483672" r:id="rId3"/>
    <p:sldLayoutId id="2147483680" r:id="rId4"/>
    <p:sldLayoutId id="2147483682" r:id="rId5"/>
    <p:sldLayoutId id="2147483684" r:id="rId6"/>
    <p:sldLayoutId id="2147483686" r:id="rId7"/>
    <p:sldLayoutId id="2147483687" r:id="rId8"/>
    <p:sldLayoutId id="2147483688" r:id="rId9"/>
    <p:sldLayoutId id="2147483691" r:id="rId10"/>
    <p:sldLayoutId id="2147483692" r:id="rId11"/>
    <p:sldLayoutId id="2147483694" r:id="rId12"/>
    <p:sldLayoutId id="2147483696" r:id="rId13"/>
    <p:sldLayoutId id="2147483698" r:id="rId14"/>
    <p:sldLayoutId id="2147483699" r:id="rId15"/>
    <p:sldLayoutId id="2147483702" r:id="rId16"/>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3.png"/><Relationship Id="rId2" Type="http://schemas.openxmlformats.org/officeDocument/2006/relationships/image" Target="../media/image22.png"/><Relationship Id="rId1" Type="http://schemas.openxmlformats.org/officeDocument/2006/relationships/slideLayout" Target="../slideLayouts/slideLayout16.xml"/><Relationship Id="rId4" Type="http://schemas.microsoft.com/office/2007/relationships/hdphoto" Target="../media/hdphoto1.wdp"/></Relationships>
</file>

<file path=ppt/slides/_rels/slide2.xml.rels><?xml version="1.0" encoding="UTF-8" standalone="yes"?>
<Relationships xmlns="http://schemas.openxmlformats.org/package/2006/relationships"><Relationship Id="rId8" Type="http://schemas.openxmlformats.org/officeDocument/2006/relationships/image" Target="../media/image29.svg"/><Relationship Id="rId13" Type="http://schemas.openxmlformats.org/officeDocument/2006/relationships/image" Target="../media/image34.png"/><Relationship Id="rId18" Type="http://schemas.microsoft.com/office/2007/relationships/hdphoto" Target="../media/hdphoto1.wdp"/><Relationship Id="rId3" Type="http://schemas.openxmlformats.org/officeDocument/2006/relationships/image" Target="../media/image24.png"/><Relationship Id="rId7" Type="http://schemas.openxmlformats.org/officeDocument/2006/relationships/image" Target="../media/image28.png"/><Relationship Id="rId12" Type="http://schemas.openxmlformats.org/officeDocument/2006/relationships/image" Target="../media/image33.svg"/><Relationship Id="rId17" Type="http://schemas.openxmlformats.org/officeDocument/2006/relationships/image" Target="../media/image23.png"/><Relationship Id="rId2" Type="http://schemas.openxmlformats.org/officeDocument/2006/relationships/notesSlide" Target="../notesSlides/notesSlide1.xml"/><Relationship Id="rId16" Type="http://schemas.openxmlformats.org/officeDocument/2006/relationships/image" Target="../media/image37.svg"/><Relationship Id="rId20" Type="http://schemas.microsoft.com/office/2007/relationships/hdphoto" Target="../media/hdphoto2.wdp"/><Relationship Id="rId1" Type="http://schemas.openxmlformats.org/officeDocument/2006/relationships/slideLayout" Target="../slideLayouts/slideLayout1.xml"/><Relationship Id="rId6" Type="http://schemas.openxmlformats.org/officeDocument/2006/relationships/image" Target="../media/image27.svg"/><Relationship Id="rId11" Type="http://schemas.openxmlformats.org/officeDocument/2006/relationships/image" Target="../media/image32.png"/><Relationship Id="rId5" Type="http://schemas.openxmlformats.org/officeDocument/2006/relationships/image" Target="../media/image26.png"/><Relationship Id="rId15" Type="http://schemas.openxmlformats.org/officeDocument/2006/relationships/image" Target="../media/image36.png"/><Relationship Id="rId10" Type="http://schemas.openxmlformats.org/officeDocument/2006/relationships/image" Target="../media/image31.svg"/><Relationship Id="rId19" Type="http://schemas.openxmlformats.org/officeDocument/2006/relationships/image" Target="../media/image38.png"/><Relationship Id="rId4" Type="http://schemas.openxmlformats.org/officeDocument/2006/relationships/image" Target="../media/image25.svg"/><Relationship Id="rId9" Type="http://schemas.openxmlformats.org/officeDocument/2006/relationships/image" Target="../media/image30.png"/><Relationship Id="rId14" Type="http://schemas.openxmlformats.org/officeDocument/2006/relationships/image" Target="../media/image35.svg"/></Relationships>
</file>

<file path=ppt/slides/_rels/slide3.xml.rels><?xml version="1.0" encoding="UTF-8" standalone="yes"?>
<Relationships xmlns="http://schemas.openxmlformats.org/package/2006/relationships"><Relationship Id="rId2" Type="http://schemas.openxmlformats.org/officeDocument/2006/relationships/image" Target="../media/image39.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40.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4F1CED4B-3F4D-4845-B3A0-C84A3C6EC2EA}"/>
              </a:ext>
            </a:extLst>
          </p:cNvPr>
          <p:cNvSpPr/>
          <p:nvPr/>
        </p:nvSpPr>
        <p:spPr>
          <a:xfrm>
            <a:off x="-1" y="0"/>
            <a:ext cx="12192000" cy="4834335"/>
          </a:xfrm>
          <a:prstGeom prst="rect">
            <a:avLst/>
          </a:prstGeom>
          <a:solidFill>
            <a:srgbClr val="4D539D"/>
          </a:solidFill>
          <a:ln>
            <a:solidFill>
              <a:srgbClr val="3A5CA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4" name="ZoneTexte 3">
            <a:extLst>
              <a:ext uri="{FF2B5EF4-FFF2-40B4-BE49-F238E27FC236}">
                <a16:creationId xmlns:a16="http://schemas.microsoft.com/office/drawing/2014/main" id="{1EA3B90A-EA92-6C44-9E95-5B126A611A66}"/>
              </a:ext>
            </a:extLst>
          </p:cNvPr>
          <p:cNvSpPr txBox="1"/>
          <p:nvPr/>
        </p:nvSpPr>
        <p:spPr>
          <a:xfrm>
            <a:off x="415210" y="1500382"/>
            <a:ext cx="11776790" cy="707886"/>
          </a:xfrm>
          <a:prstGeom prst="rect">
            <a:avLst/>
          </a:prstGeom>
          <a:noFill/>
        </p:spPr>
        <p:txBody>
          <a:bodyPr wrap="square" rtlCol="0">
            <a:spAutoFit/>
          </a:bodyPr>
          <a:lstStyle/>
          <a:p>
            <a:r>
              <a:rPr lang="fr-FR" sz="4000" b="1" dirty="0">
                <a:solidFill>
                  <a:schemeClr val="bg1"/>
                </a:solidFill>
                <a:latin typeface="Montserrat" pitchFamily="2" charset="77"/>
                <a:cs typeface="Arial"/>
              </a:rPr>
              <a:t>PDA </a:t>
            </a:r>
            <a:r>
              <a:rPr lang="fr-FR" sz="4000" b="1" dirty="0" err="1">
                <a:solidFill>
                  <a:schemeClr val="bg1"/>
                </a:solidFill>
                <a:latin typeface="Montserrat" pitchFamily="2" charset="77"/>
                <a:cs typeface="Arial"/>
              </a:rPr>
              <a:t>Wearable</a:t>
            </a:r>
            <a:r>
              <a:rPr lang="fr-FR" sz="4000" b="1" dirty="0">
                <a:solidFill>
                  <a:schemeClr val="bg1"/>
                </a:solidFill>
                <a:latin typeface="Montserrat" pitchFamily="2" charset="77"/>
                <a:cs typeface="Arial"/>
              </a:rPr>
              <a:t> WD200 Plus</a:t>
            </a:r>
            <a:endParaRPr lang="fr-FR" sz="4000" b="1" dirty="0">
              <a:solidFill>
                <a:schemeClr val="bg1"/>
              </a:solidFill>
              <a:latin typeface="Montserrat" pitchFamily="2" charset="77"/>
            </a:endParaRPr>
          </a:p>
        </p:txBody>
      </p:sp>
      <p:pic>
        <p:nvPicPr>
          <p:cNvPr id="7" name="Image 6">
            <a:extLst>
              <a:ext uri="{FF2B5EF4-FFF2-40B4-BE49-F238E27FC236}">
                <a16:creationId xmlns:a16="http://schemas.microsoft.com/office/drawing/2014/main" id="{ADE94F9A-3D9E-F148-B61B-219438C1933C}"/>
              </a:ext>
            </a:extLst>
          </p:cNvPr>
          <p:cNvPicPr>
            <a:picLocks noChangeAspect="1"/>
          </p:cNvPicPr>
          <p:nvPr/>
        </p:nvPicPr>
        <p:blipFill>
          <a:blip r:embed="rId2"/>
          <a:stretch>
            <a:fillRect/>
          </a:stretch>
        </p:blipFill>
        <p:spPr>
          <a:xfrm>
            <a:off x="4925127" y="5252223"/>
            <a:ext cx="2341745" cy="1127667"/>
          </a:xfrm>
          <a:prstGeom prst="rect">
            <a:avLst/>
          </a:prstGeom>
        </p:spPr>
      </p:pic>
      <p:sp>
        <p:nvSpPr>
          <p:cNvPr id="27" name="ZoneTexte 26">
            <a:extLst>
              <a:ext uri="{FF2B5EF4-FFF2-40B4-BE49-F238E27FC236}">
                <a16:creationId xmlns:a16="http://schemas.microsoft.com/office/drawing/2014/main" id="{512ED678-A5B9-3543-8CFC-1781FE6BCB23}"/>
              </a:ext>
            </a:extLst>
          </p:cNvPr>
          <p:cNvSpPr txBox="1"/>
          <p:nvPr/>
        </p:nvSpPr>
        <p:spPr>
          <a:xfrm>
            <a:off x="505522" y="2312492"/>
            <a:ext cx="2181922" cy="400110"/>
          </a:xfrm>
          <a:prstGeom prst="rect">
            <a:avLst/>
          </a:prstGeom>
          <a:solidFill>
            <a:srgbClr val="F6D75F"/>
          </a:solidFill>
        </p:spPr>
        <p:txBody>
          <a:bodyPr wrap="square" lIns="91440" tIns="45720" rIns="91440" bIns="45720" rtlCol="0" anchor="t">
            <a:spAutoFit/>
          </a:bodyPr>
          <a:lstStyle>
            <a:defPPr>
              <a:defRPr lang="fr-FR"/>
            </a:defPPr>
            <a:lvl1pPr algn="ctr">
              <a:defRPr sz="1200" b="1">
                <a:solidFill>
                  <a:srgbClr val="3A5CA9"/>
                </a:solidFill>
                <a:latin typeface="Montserrat" pitchFamily="2" charset="77"/>
                <a:cs typeface="Arial"/>
              </a:defRPr>
            </a:lvl1pPr>
          </a:lstStyle>
          <a:p>
            <a:pPr algn="l"/>
            <a:r>
              <a:rPr lang="fr-FR" altLang="fr-FR" sz="2000" dirty="0">
                <a:latin typeface="Montserrat"/>
              </a:rPr>
              <a:t>Nom client</a:t>
            </a:r>
            <a:endParaRPr lang="fr-FR" dirty="0"/>
          </a:p>
        </p:txBody>
      </p:sp>
      <p:sp>
        <p:nvSpPr>
          <p:cNvPr id="28" name="ZoneTexte 27">
            <a:extLst>
              <a:ext uri="{FF2B5EF4-FFF2-40B4-BE49-F238E27FC236}">
                <a16:creationId xmlns:a16="http://schemas.microsoft.com/office/drawing/2014/main" id="{B9AB2A6F-AB1B-4947-B2D2-987F3D635C15}"/>
              </a:ext>
            </a:extLst>
          </p:cNvPr>
          <p:cNvSpPr txBox="1"/>
          <p:nvPr/>
        </p:nvSpPr>
        <p:spPr>
          <a:xfrm>
            <a:off x="505521" y="2930435"/>
            <a:ext cx="4847063" cy="400110"/>
          </a:xfrm>
          <a:prstGeom prst="rect">
            <a:avLst/>
          </a:prstGeom>
          <a:noFill/>
        </p:spPr>
        <p:txBody>
          <a:bodyPr wrap="square" lIns="91440" tIns="45720" rIns="91440" bIns="45720" rtlCol="0" anchor="t">
            <a:spAutoFit/>
          </a:bodyPr>
          <a:lstStyle/>
          <a:p>
            <a:r>
              <a:rPr lang="fr-FR" altLang="fr-FR" sz="2000" dirty="0">
                <a:solidFill>
                  <a:schemeClr val="bg1"/>
                </a:solidFill>
                <a:latin typeface="Montserrat"/>
                <a:cs typeface="Arial"/>
              </a:rPr>
              <a:t>XX/XX/XX</a:t>
            </a:r>
            <a:endParaRPr lang="fr-FR" dirty="0"/>
          </a:p>
        </p:txBody>
      </p:sp>
      <p:pic>
        <p:nvPicPr>
          <p:cNvPr id="6" name="Image 5">
            <a:extLst>
              <a:ext uri="{FF2B5EF4-FFF2-40B4-BE49-F238E27FC236}">
                <a16:creationId xmlns:a16="http://schemas.microsoft.com/office/drawing/2014/main" id="{D1AB9F4B-D7E5-A866-6E24-C84BA7F5C3CF}"/>
              </a:ext>
            </a:extLst>
          </p:cNvPr>
          <p:cNvPicPr>
            <a:picLocks noChangeAspect="1"/>
          </p:cNvPicPr>
          <p:nvPr/>
        </p:nvPicPr>
        <p:blipFill>
          <a:blip r:embed="rId3">
            <a:extLst>
              <a:ext uri="{BEBA8EAE-BF5A-486C-A8C5-ECC9F3942E4B}">
                <a14:imgProps xmlns:a14="http://schemas.microsoft.com/office/drawing/2010/main">
                  <a14:imgLayer r:embed="rId4">
                    <a14:imgEffect>
                      <a14:backgroundRemoval t="3922" b="89804" l="4680" r="90148">
                        <a14:foregroundMark x1="8128" y1="25882" x2="8128" y2="25882"/>
                        <a14:foregroundMark x1="4926" y1="24706" x2="4926" y2="24706"/>
                        <a14:foregroundMark x1="23645" y1="9020" x2="23645" y2="9020"/>
                        <a14:foregroundMark x1="23892" y1="3922" x2="23892" y2="3922"/>
                        <a14:foregroundMark x1="90148" y1="40392" x2="90148" y2="40392"/>
                      </a14:backgroundRemoval>
                    </a14:imgEffect>
                  </a14:imgLayer>
                </a14:imgProps>
              </a:ext>
            </a:extLst>
          </a:blip>
          <a:stretch>
            <a:fillRect/>
          </a:stretch>
        </p:blipFill>
        <p:spPr>
          <a:xfrm>
            <a:off x="7675645" y="3708650"/>
            <a:ext cx="3867150" cy="2428875"/>
          </a:xfrm>
          <a:prstGeom prst="rect">
            <a:avLst/>
          </a:prstGeom>
        </p:spPr>
      </p:pic>
    </p:spTree>
    <p:extLst>
      <p:ext uri="{BB962C8B-B14F-4D97-AF65-F5344CB8AC3E}">
        <p14:creationId xmlns:p14="http://schemas.microsoft.com/office/powerpoint/2010/main" val="198693051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a:extLst>
              <a:ext uri="{FF2B5EF4-FFF2-40B4-BE49-F238E27FC236}">
                <a16:creationId xmlns:a16="http://schemas.microsoft.com/office/drawing/2014/main" id="{1EA3B90A-EA92-6C44-9E95-5B126A611A66}"/>
              </a:ext>
            </a:extLst>
          </p:cNvPr>
          <p:cNvSpPr txBox="1"/>
          <p:nvPr/>
        </p:nvSpPr>
        <p:spPr>
          <a:xfrm>
            <a:off x="173622" y="171656"/>
            <a:ext cx="7269153" cy="461665"/>
          </a:xfrm>
          <a:prstGeom prst="rect">
            <a:avLst/>
          </a:prstGeom>
          <a:noFill/>
        </p:spPr>
        <p:txBody>
          <a:bodyPr wrap="square" lIns="91440" tIns="45720" rIns="91440" bIns="45720" rtlCol="0" anchor="t">
            <a:spAutoFit/>
          </a:bodyPr>
          <a:lstStyle/>
          <a:p>
            <a:r>
              <a:rPr lang="fr-FR" altLang="fr-FR" sz="2400" dirty="0">
                <a:solidFill>
                  <a:schemeClr val="bg1"/>
                </a:solidFill>
                <a:latin typeface="Arial" panose="020B0604020202020204" pitchFamily="34" charset="0"/>
                <a:cs typeface="Arial" panose="020B0604020202020204" pitchFamily="34" charset="0"/>
              </a:rPr>
              <a:t>PDA </a:t>
            </a:r>
            <a:r>
              <a:rPr lang="fr-FR" altLang="fr-FR" sz="2400" dirty="0" err="1">
                <a:solidFill>
                  <a:schemeClr val="bg1"/>
                </a:solidFill>
                <a:latin typeface="Arial" panose="020B0604020202020204" pitchFamily="34" charset="0"/>
                <a:cs typeface="Arial" panose="020B0604020202020204" pitchFamily="34" charset="0"/>
              </a:rPr>
              <a:t>wearable</a:t>
            </a:r>
            <a:r>
              <a:rPr lang="fr-FR" altLang="fr-FR" sz="2400" dirty="0">
                <a:solidFill>
                  <a:schemeClr val="bg1"/>
                </a:solidFill>
                <a:latin typeface="Arial" panose="020B0604020202020204" pitchFamily="34" charset="0"/>
                <a:cs typeface="Arial" panose="020B0604020202020204" pitchFamily="34" charset="0"/>
              </a:rPr>
              <a:t> – WD200 Plus </a:t>
            </a:r>
            <a:r>
              <a:rPr lang="fr-FR" altLang="fr-FR" sz="2400" dirty="0" err="1">
                <a:solidFill>
                  <a:schemeClr val="bg1"/>
                </a:solidFill>
                <a:latin typeface="Arial" panose="020B0604020202020204" pitchFamily="34" charset="0"/>
                <a:cs typeface="Arial" panose="020B0604020202020204" pitchFamily="34" charset="0"/>
              </a:rPr>
              <a:t>Unitech</a:t>
            </a:r>
            <a:endParaRPr lang="fr-FR" altLang="fr-FR" sz="2400" dirty="0">
              <a:solidFill>
                <a:schemeClr val="bg1"/>
              </a:solidFill>
              <a:latin typeface="Arial" panose="020B0604020202020204" pitchFamily="34" charset="0"/>
              <a:cs typeface="Arial" panose="020B0604020202020204" pitchFamily="34" charset="0"/>
            </a:endParaRPr>
          </a:p>
        </p:txBody>
      </p:sp>
      <p:sp>
        <p:nvSpPr>
          <p:cNvPr id="8" name="ZoneTexte 7">
            <a:extLst>
              <a:ext uri="{FF2B5EF4-FFF2-40B4-BE49-F238E27FC236}">
                <a16:creationId xmlns:a16="http://schemas.microsoft.com/office/drawing/2014/main" id="{56491B2C-0422-0D5F-9D9E-D3E43EE9D5C0}"/>
              </a:ext>
            </a:extLst>
          </p:cNvPr>
          <p:cNvSpPr txBox="1"/>
          <p:nvPr/>
        </p:nvSpPr>
        <p:spPr>
          <a:xfrm>
            <a:off x="159909" y="738363"/>
            <a:ext cx="10703889" cy="4391972"/>
          </a:xfrm>
          <a:prstGeom prst="rect">
            <a:avLst/>
          </a:prstGeom>
          <a:noFill/>
        </p:spPr>
        <p:txBody>
          <a:bodyPr wrap="square" rtlCol="0">
            <a:spAutoFit/>
          </a:bodyPr>
          <a:lstStyle/>
          <a:p>
            <a:pPr marL="285750" indent="-285750" algn="just">
              <a:buClr>
                <a:srgbClr val="474D9C"/>
              </a:buClr>
              <a:buFont typeface="Wingdings" panose="05000000000000000000" pitchFamily="2" charset="2"/>
              <a:buChar char="§"/>
            </a:pPr>
            <a:r>
              <a:rPr lang="en-US" sz="1270" b="1" dirty="0">
                <a:solidFill>
                  <a:srgbClr val="474D9C"/>
                </a:solidFill>
                <a:latin typeface="Arial" panose="020B0604020202020204" pitchFamily="34" charset="0"/>
                <a:cs typeface="Arial" panose="020B0604020202020204" pitchFamily="34" charset="0"/>
              </a:rPr>
              <a:t>Le WD200 Plus </a:t>
            </a:r>
            <a:r>
              <a:rPr lang="en-US" sz="1270" b="1" dirty="0" err="1">
                <a:solidFill>
                  <a:srgbClr val="474D9C"/>
                </a:solidFill>
                <a:latin typeface="Arial" panose="020B0604020202020204" pitchFamily="34" charset="0"/>
                <a:cs typeface="Arial" panose="020B0604020202020204" pitchFamily="34" charset="0"/>
              </a:rPr>
              <a:t>est</a:t>
            </a:r>
            <a:r>
              <a:rPr lang="en-US" sz="1270" b="1" dirty="0">
                <a:solidFill>
                  <a:srgbClr val="474D9C"/>
                </a:solidFill>
                <a:latin typeface="Arial" panose="020B0604020202020204" pitchFamily="34" charset="0"/>
                <a:cs typeface="Arial" panose="020B0604020202020204" pitchFamily="34" charset="0"/>
              </a:rPr>
              <a:t> </a:t>
            </a:r>
            <a:r>
              <a:rPr lang="en-US" sz="1270" b="1" dirty="0" err="1">
                <a:solidFill>
                  <a:srgbClr val="474D9C"/>
                </a:solidFill>
                <a:latin typeface="Arial" panose="020B0604020202020204" pitchFamily="34" charset="0"/>
                <a:cs typeface="Arial" panose="020B0604020202020204" pitchFamily="34" charset="0"/>
              </a:rPr>
              <a:t>sorti</a:t>
            </a:r>
            <a:r>
              <a:rPr lang="en-US" sz="1270" b="1" dirty="0">
                <a:solidFill>
                  <a:srgbClr val="474D9C"/>
                </a:solidFill>
                <a:latin typeface="Arial" panose="020B0604020202020204" pitchFamily="34" charset="0"/>
                <a:cs typeface="Arial" panose="020B0604020202020204" pitchFamily="34" charset="0"/>
              </a:rPr>
              <a:t> </a:t>
            </a:r>
            <a:r>
              <a:rPr lang="en-US" sz="1270" b="1" dirty="0" err="1">
                <a:solidFill>
                  <a:srgbClr val="474D9C"/>
                </a:solidFill>
                <a:latin typeface="Arial" panose="020B0604020202020204" pitchFamily="34" charset="0"/>
                <a:cs typeface="Arial" panose="020B0604020202020204" pitchFamily="34" charset="0"/>
              </a:rPr>
              <a:t>en</a:t>
            </a:r>
            <a:r>
              <a:rPr lang="en-US" sz="1270" b="1" dirty="0">
                <a:solidFill>
                  <a:srgbClr val="474D9C"/>
                </a:solidFill>
                <a:latin typeface="Arial" panose="020B0604020202020204" pitchFamily="34" charset="0"/>
                <a:cs typeface="Arial" panose="020B0604020202020204" pitchFamily="34" charset="0"/>
              </a:rPr>
              <a:t> </a:t>
            </a:r>
            <a:r>
              <a:rPr lang="en-US" sz="1270" b="1" dirty="0" err="1">
                <a:solidFill>
                  <a:srgbClr val="474D9C"/>
                </a:solidFill>
                <a:latin typeface="Arial" panose="020B0604020202020204" pitchFamily="34" charset="0"/>
                <a:cs typeface="Arial" panose="020B0604020202020204" pitchFamily="34" charset="0"/>
              </a:rPr>
              <a:t>avril</a:t>
            </a:r>
            <a:r>
              <a:rPr lang="en-US" sz="1270" b="1" dirty="0">
                <a:solidFill>
                  <a:srgbClr val="474D9C"/>
                </a:solidFill>
                <a:latin typeface="Arial" panose="020B0604020202020204" pitchFamily="34" charset="0"/>
                <a:cs typeface="Arial" panose="020B0604020202020204" pitchFamily="34" charset="0"/>
              </a:rPr>
              <a:t> 2025 et a </a:t>
            </a:r>
            <a:r>
              <a:rPr lang="en-US" sz="1270" b="1" dirty="0" err="1">
                <a:solidFill>
                  <a:srgbClr val="474D9C"/>
                </a:solidFill>
                <a:latin typeface="Arial" panose="020B0604020202020204" pitchFamily="34" charset="0"/>
                <a:cs typeface="Arial" panose="020B0604020202020204" pitchFamily="34" charset="0"/>
              </a:rPr>
              <a:t>upgradé</a:t>
            </a:r>
            <a:r>
              <a:rPr lang="en-US" sz="1270" b="1" dirty="0">
                <a:solidFill>
                  <a:srgbClr val="474D9C"/>
                </a:solidFill>
                <a:latin typeface="Arial" panose="020B0604020202020204" pitchFamily="34" charset="0"/>
                <a:cs typeface="Arial" panose="020B0604020202020204" pitchFamily="34" charset="0"/>
              </a:rPr>
              <a:t> le terminal wearable WD200 qui </a:t>
            </a:r>
            <a:r>
              <a:rPr lang="en-US" sz="1270" b="1" dirty="0" err="1">
                <a:solidFill>
                  <a:srgbClr val="474D9C"/>
                </a:solidFill>
                <a:latin typeface="Arial" panose="020B0604020202020204" pitchFamily="34" charset="0"/>
                <a:cs typeface="Arial" panose="020B0604020202020204" pitchFamily="34" charset="0"/>
              </a:rPr>
              <a:t>était</a:t>
            </a:r>
            <a:r>
              <a:rPr lang="en-US" sz="1270" b="1" dirty="0">
                <a:solidFill>
                  <a:srgbClr val="474D9C"/>
                </a:solidFill>
                <a:latin typeface="Arial" panose="020B0604020202020204" pitchFamily="34" charset="0"/>
                <a:cs typeface="Arial" panose="020B0604020202020204" pitchFamily="34" charset="0"/>
              </a:rPr>
              <a:t> à la </a:t>
            </a:r>
            <a:r>
              <a:rPr lang="en-US" sz="1270" b="1" dirty="0" err="1">
                <a:solidFill>
                  <a:srgbClr val="474D9C"/>
                </a:solidFill>
                <a:latin typeface="Arial" panose="020B0604020202020204" pitchFamily="34" charset="0"/>
                <a:cs typeface="Arial" panose="020B0604020202020204" pitchFamily="34" charset="0"/>
              </a:rPr>
              <a:t>gamme</a:t>
            </a:r>
            <a:r>
              <a:rPr lang="en-US" sz="1270" b="1" dirty="0">
                <a:solidFill>
                  <a:srgbClr val="474D9C"/>
                </a:solidFill>
                <a:latin typeface="Arial" panose="020B0604020202020204" pitchFamily="34" charset="0"/>
                <a:cs typeface="Arial" panose="020B0604020202020204" pitchFamily="34" charset="0"/>
              </a:rPr>
              <a:t> </a:t>
            </a:r>
            <a:r>
              <a:rPr lang="en-US" sz="1270" b="1" dirty="0" err="1">
                <a:solidFill>
                  <a:srgbClr val="474D9C"/>
                </a:solidFill>
                <a:highlight>
                  <a:srgbClr val="FFFF00"/>
                </a:highlight>
                <a:latin typeface="Arial" panose="020B0604020202020204" pitchFamily="34" charset="0"/>
                <a:cs typeface="Arial" panose="020B0604020202020204" pitchFamily="34" charset="0"/>
              </a:rPr>
              <a:t>depuis</a:t>
            </a:r>
            <a:r>
              <a:rPr lang="en-US" sz="1270" b="1" dirty="0">
                <a:solidFill>
                  <a:srgbClr val="474D9C"/>
                </a:solidFill>
                <a:highlight>
                  <a:srgbClr val="FFFF00"/>
                </a:highlight>
                <a:latin typeface="Arial" panose="020B0604020202020204" pitchFamily="34" charset="0"/>
                <a:cs typeface="Arial" panose="020B0604020202020204" pitchFamily="34" charset="0"/>
              </a:rPr>
              <a:t> X </a:t>
            </a:r>
            <a:r>
              <a:rPr lang="en-US" sz="1270" b="1" dirty="0" err="1">
                <a:solidFill>
                  <a:srgbClr val="474D9C"/>
                </a:solidFill>
                <a:highlight>
                  <a:srgbClr val="FFFF00"/>
                </a:highlight>
                <a:latin typeface="Arial" panose="020B0604020202020204" pitchFamily="34" charset="0"/>
                <a:cs typeface="Arial" panose="020B0604020202020204" pitchFamily="34" charset="0"/>
              </a:rPr>
              <a:t>années</a:t>
            </a:r>
            <a:r>
              <a:rPr lang="en-US" sz="1270" b="1" dirty="0">
                <a:solidFill>
                  <a:srgbClr val="474D9C"/>
                </a:solidFill>
                <a:highlight>
                  <a:srgbClr val="FFFF00"/>
                </a:highlight>
                <a:latin typeface="Arial" panose="020B0604020202020204" pitchFamily="34" charset="0"/>
                <a:cs typeface="Arial" panose="020B0604020202020204" pitchFamily="34" charset="0"/>
              </a:rPr>
              <a:t> : </a:t>
            </a:r>
            <a:r>
              <a:rPr lang="en-US" sz="1270" b="1" dirty="0">
                <a:solidFill>
                  <a:srgbClr val="474D9C"/>
                </a:solidFill>
                <a:latin typeface="Arial" panose="020B0604020202020204" pitchFamily="34" charset="0"/>
                <a:cs typeface="Arial" panose="020B0604020202020204" pitchFamily="34" charset="0"/>
              </a:rPr>
              <a:t>Écran 3,54’’ VS 3,1’’ , Android 13 VS Android 10, </a:t>
            </a:r>
            <a:r>
              <a:rPr lang="en-US" sz="1270" b="1" dirty="0" err="1">
                <a:solidFill>
                  <a:srgbClr val="474D9C"/>
                </a:solidFill>
                <a:latin typeface="Arial" panose="020B0604020202020204" pitchFamily="34" charset="0"/>
                <a:cs typeface="Arial" panose="020B0604020202020204" pitchFamily="34" charset="0"/>
              </a:rPr>
              <a:t>mémoire</a:t>
            </a:r>
            <a:r>
              <a:rPr lang="en-US" sz="1270" b="1" dirty="0">
                <a:solidFill>
                  <a:srgbClr val="474D9C"/>
                </a:solidFill>
                <a:latin typeface="Arial" panose="020B0604020202020204" pitchFamily="34" charset="0"/>
                <a:cs typeface="Arial" panose="020B0604020202020204" pitchFamily="34" charset="0"/>
              </a:rPr>
              <a:t> plus </a:t>
            </a:r>
            <a:r>
              <a:rPr lang="en-US" sz="1270" b="1" dirty="0" err="1">
                <a:solidFill>
                  <a:srgbClr val="474D9C"/>
                </a:solidFill>
                <a:latin typeface="Arial" panose="020B0604020202020204" pitchFamily="34" charset="0"/>
                <a:cs typeface="Arial" panose="020B0604020202020204" pitchFamily="34" charset="0"/>
              </a:rPr>
              <a:t>importante</a:t>
            </a:r>
            <a:r>
              <a:rPr lang="en-US" sz="1270" b="1" dirty="0">
                <a:solidFill>
                  <a:srgbClr val="474D9C"/>
                </a:solidFill>
                <a:latin typeface="Arial" panose="020B0604020202020204" pitchFamily="34" charset="0"/>
                <a:cs typeface="Arial" panose="020B0604020202020204" pitchFamily="34" charset="0"/>
              </a:rPr>
              <a:t> 4 Go RAM/64 Go </a:t>
            </a:r>
            <a:r>
              <a:rPr lang="en-US" sz="1270" b="1" dirty="0" err="1">
                <a:solidFill>
                  <a:srgbClr val="474D9C"/>
                </a:solidFill>
                <a:latin typeface="Arial" panose="020B0604020202020204" pitchFamily="34" charset="0"/>
                <a:cs typeface="Arial" panose="020B0604020202020204" pitchFamily="34" charset="0"/>
              </a:rPr>
              <a:t>Dlash</a:t>
            </a:r>
            <a:r>
              <a:rPr lang="en-US" sz="1270" b="1" dirty="0">
                <a:solidFill>
                  <a:srgbClr val="474D9C"/>
                </a:solidFill>
                <a:latin typeface="Arial" panose="020B0604020202020204" pitchFamily="34" charset="0"/>
                <a:cs typeface="Arial" panose="020B0604020202020204" pitchFamily="34" charset="0"/>
              </a:rPr>
              <a:t> VS 3 Go RAM/32 Go Flash, </a:t>
            </a:r>
            <a:r>
              <a:rPr lang="en-US" sz="1270" b="1" dirty="0" err="1">
                <a:solidFill>
                  <a:srgbClr val="474D9C"/>
                </a:solidFill>
                <a:latin typeface="Arial" panose="020B0604020202020204" pitchFamily="34" charset="0"/>
                <a:cs typeface="Arial" panose="020B0604020202020204" pitchFamily="34" charset="0"/>
              </a:rPr>
              <a:t>meilleure</a:t>
            </a:r>
            <a:r>
              <a:rPr lang="en-US" sz="1270" b="1" dirty="0">
                <a:solidFill>
                  <a:srgbClr val="474D9C"/>
                </a:solidFill>
                <a:latin typeface="Arial" panose="020B0604020202020204" pitchFamily="34" charset="0"/>
                <a:cs typeface="Arial" panose="020B0604020202020204" pitchFamily="34" charset="0"/>
              </a:rPr>
              <a:t> </a:t>
            </a:r>
            <a:r>
              <a:rPr lang="en-US" sz="1270" b="1" dirty="0" err="1">
                <a:solidFill>
                  <a:srgbClr val="474D9C"/>
                </a:solidFill>
                <a:latin typeface="Arial" panose="020B0604020202020204" pitchFamily="34" charset="0"/>
                <a:cs typeface="Arial" panose="020B0604020202020204" pitchFamily="34" charset="0"/>
              </a:rPr>
              <a:t>autonomie</a:t>
            </a:r>
            <a:r>
              <a:rPr lang="en-US" sz="1270" b="1" dirty="0">
                <a:solidFill>
                  <a:srgbClr val="474D9C"/>
                </a:solidFill>
                <a:latin typeface="Arial" panose="020B0604020202020204" pitchFamily="34" charset="0"/>
                <a:cs typeface="Arial" panose="020B0604020202020204" pitchFamily="34" charset="0"/>
              </a:rPr>
              <a:t> batterie 2500 mAh VS 2 050 mAh, IP68 VS IP67, </a:t>
            </a:r>
            <a:r>
              <a:rPr lang="en-US" sz="1270" b="1" dirty="0" err="1">
                <a:solidFill>
                  <a:srgbClr val="474D9C"/>
                </a:solidFill>
                <a:latin typeface="Arial" panose="020B0604020202020204" pitchFamily="34" charset="0"/>
                <a:cs typeface="Arial" panose="020B0604020202020204" pitchFamily="34" charset="0"/>
              </a:rPr>
              <a:t>luminosité</a:t>
            </a:r>
            <a:r>
              <a:rPr lang="en-US" sz="1270" b="1" dirty="0">
                <a:solidFill>
                  <a:srgbClr val="474D9C"/>
                </a:solidFill>
                <a:latin typeface="Arial" panose="020B0604020202020204" pitchFamily="34" charset="0"/>
                <a:cs typeface="Arial" panose="020B0604020202020204" pitchFamily="34" charset="0"/>
              </a:rPr>
              <a:t> 500 nits VS 450 nits. Il sera disponible minimum 3 </a:t>
            </a:r>
            <a:r>
              <a:rPr lang="en-US" sz="1270" b="1" dirty="0" err="1">
                <a:solidFill>
                  <a:srgbClr val="474D9C"/>
                </a:solidFill>
                <a:latin typeface="Arial" panose="020B0604020202020204" pitchFamily="34" charset="0"/>
                <a:cs typeface="Arial" panose="020B0604020202020204" pitchFamily="34" charset="0"/>
              </a:rPr>
              <a:t>ans</a:t>
            </a:r>
            <a:r>
              <a:rPr lang="en-US" sz="1270" b="1" dirty="0">
                <a:solidFill>
                  <a:srgbClr val="474D9C"/>
                </a:solidFill>
                <a:latin typeface="Arial" panose="020B0604020202020204" pitchFamily="34" charset="0"/>
                <a:cs typeface="Arial" panose="020B0604020202020204" pitchFamily="34" charset="0"/>
              </a:rPr>
              <a:t> à la </a:t>
            </a:r>
            <a:r>
              <a:rPr lang="en-US" sz="1270" b="1" dirty="0" err="1">
                <a:solidFill>
                  <a:srgbClr val="474D9C"/>
                </a:solidFill>
                <a:latin typeface="Arial" panose="020B0604020202020204" pitchFamily="34" charset="0"/>
                <a:cs typeface="Arial" panose="020B0604020202020204" pitchFamily="34" charset="0"/>
              </a:rPr>
              <a:t>gamme</a:t>
            </a:r>
            <a:r>
              <a:rPr lang="en-US" sz="1270" b="1" dirty="0">
                <a:solidFill>
                  <a:srgbClr val="474D9C"/>
                </a:solidFill>
                <a:latin typeface="Arial" panose="020B0604020202020204" pitchFamily="34" charset="0"/>
                <a:cs typeface="Arial" panose="020B0604020202020204" pitchFamily="34" charset="0"/>
              </a:rPr>
              <a:t>. </a:t>
            </a:r>
          </a:p>
          <a:p>
            <a:pPr algn="just">
              <a:buClr>
                <a:srgbClr val="474D9C"/>
              </a:buClr>
            </a:pPr>
            <a:endParaRPr lang="en-US" sz="1270" b="1" dirty="0">
              <a:solidFill>
                <a:srgbClr val="474D9C"/>
              </a:solidFill>
              <a:latin typeface="Arial" panose="020B0604020202020204" pitchFamily="34" charset="0"/>
              <a:cs typeface="Arial" panose="020B0604020202020204" pitchFamily="34" charset="0"/>
            </a:endParaRPr>
          </a:p>
          <a:p>
            <a:pPr marL="285750" indent="-285750" algn="just">
              <a:buClr>
                <a:srgbClr val="474D9C"/>
              </a:buClr>
              <a:buFont typeface="Wingdings" panose="05000000000000000000" pitchFamily="2" charset="2"/>
              <a:buChar char="§"/>
            </a:pPr>
            <a:r>
              <a:rPr lang="en-US" sz="1270" b="1" dirty="0">
                <a:solidFill>
                  <a:srgbClr val="474D9C"/>
                </a:solidFill>
                <a:latin typeface="Arial" panose="020B0604020202020204" pitchFamily="34" charset="0"/>
                <a:cs typeface="Arial" panose="020B0604020202020204" pitchFamily="34" charset="0"/>
              </a:rPr>
              <a:t>Un </a:t>
            </a:r>
            <a:r>
              <a:rPr lang="en-US" sz="1270" b="1" dirty="0" err="1">
                <a:solidFill>
                  <a:srgbClr val="474D9C"/>
                </a:solidFill>
                <a:latin typeface="Arial" panose="020B0604020202020204" pitchFamily="34" charset="0"/>
                <a:cs typeface="Arial" panose="020B0604020202020204" pitchFamily="34" charset="0"/>
              </a:rPr>
              <a:t>système</a:t>
            </a:r>
            <a:r>
              <a:rPr lang="en-US" sz="1270" b="1" dirty="0">
                <a:solidFill>
                  <a:srgbClr val="474D9C"/>
                </a:solidFill>
                <a:latin typeface="Arial" panose="020B0604020202020204" pitchFamily="34" charset="0"/>
                <a:cs typeface="Arial" panose="020B0604020202020204" pitchFamily="34" charset="0"/>
              </a:rPr>
              <a:t> performant et </a:t>
            </a:r>
            <a:r>
              <a:rPr lang="en-US" sz="1270" b="1" dirty="0" err="1">
                <a:solidFill>
                  <a:srgbClr val="474D9C"/>
                </a:solidFill>
                <a:latin typeface="Arial" panose="020B0604020202020204" pitchFamily="34" charset="0"/>
                <a:cs typeface="Arial" panose="020B0604020202020204" pitchFamily="34" charset="0"/>
              </a:rPr>
              <a:t>certifié</a:t>
            </a:r>
            <a:r>
              <a:rPr lang="en-US" sz="1270" b="1" dirty="0">
                <a:solidFill>
                  <a:srgbClr val="474D9C"/>
                </a:solidFill>
                <a:latin typeface="Arial" panose="020B0604020202020204" pitchFamily="34" charset="0"/>
                <a:cs typeface="Arial" panose="020B0604020202020204" pitchFamily="34" charset="0"/>
              </a:rPr>
              <a:t> : </a:t>
            </a:r>
            <a:r>
              <a:rPr lang="fr-FR" sz="1270" dirty="0">
                <a:solidFill>
                  <a:srgbClr val="59596B"/>
                </a:solidFill>
                <a:latin typeface="Arial" panose="020B0604020202020204" pitchFamily="34" charset="0"/>
                <a:cs typeface="Arial" panose="020B0604020202020204" pitchFamily="34" charset="0"/>
              </a:rPr>
              <a:t>Améliorez votre collecte de données avec le WD200 Plus, un terminal </a:t>
            </a:r>
            <a:r>
              <a:rPr lang="fr-FR" sz="1270" dirty="0" err="1">
                <a:solidFill>
                  <a:srgbClr val="59596B"/>
                </a:solidFill>
                <a:latin typeface="Arial" panose="020B0604020202020204" pitchFamily="34" charset="0"/>
                <a:cs typeface="Arial" panose="020B0604020202020204" pitchFamily="34" charset="0"/>
              </a:rPr>
              <a:t>wearable</a:t>
            </a:r>
            <a:r>
              <a:rPr lang="fr-FR" sz="1270" dirty="0">
                <a:solidFill>
                  <a:srgbClr val="59596B"/>
                </a:solidFill>
                <a:latin typeface="Arial" panose="020B0604020202020204" pitchFamily="34" charset="0"/>
                <a:cs typeface="Arial" panose="020B0604020202020204" pitchFamily="34" charset="0"/>
              </a:rPr>
              <a:t> conçu pour transformer votre productivité. Léger et ergonomique, ce dispositif portable fonctionne sous Android 13 avec certification GMS, idéal pour les environnements exigeants où le travail mains libres est essentiel.</a:t>
            </a:r>
          </a:p>
          <a:p>
            <a:pPr marL="285750" indent="-285750" algn="just">
              <a:buClr>
                <a:srgbClr val="474D9C"/>
              </a:buClr>
              <a:buFont typeface="Wingdings" panose="05000000000000000000" pitchFamily="2" charset="2"/>
              <a:buChar char="§"/>
            </a:pPr>
            <a:endParaRPr lang="fr-FR" sz="1270" dirty="0">
              <a:solidFill>
                <a:srgbClr val="59596B"/>
              </a:solidFill>
              <a:latin typeface="Arial" panose="020B0604020202020204" pitchFamily="34" charset="0"/>
              <a:cs typeface="Arial" panose="020B0604020202020204" pitchFamily="34" charset="0"/>
            </a:endParaRPr>
          </a:p>
          <a:p>
            <a:pPr marL="285750" indent="-285750" algn="just">
              <a:buClr>
                <a:srgbClr val="474D9C"/>
              </a:buClr>
              <a:buFont typeface="Wingdings" panose="05000000000000000000" pitchFamily="2" charset="2"/>
              <a:buChar char="§"/>
            </a:pPr>
            <a:r>
              <a:rPr lang="fr-FR" sz="1270" b="1" dirty="0">
                <a:solidFill>
                  <a:srgbClr val="474D9C"/>
                </a:solidFill>
                <a:latin typeface="Arial" panose="020B0604020202020204" pitchFamily="34" charset="0"/>
                <a:cs typeface="Arial" panose="020B0604020202020204" pitchFamily="34" charset="0"/>
              </a:rPr>
              <a:t>Un design ergonomique mains-libres avec scans simplifiés</a:t>
            </a:r>
            <a:r>
              <a:rPr lang="fr-FR" sz="1270" dirty="0">
                <a:solidFill>
                  <a:srgbClr val="59596B"/>
                </a:solidFill>
                <a:latin typeface="Arial" panose="020B0604020202020204" pitchFamily="34" charset="0"/>
                <a:cs typeface="Arial" panose="020B0604020202020204" pitchFamily="34" charset="0"/>
              </a:rPr>
              <a:t>: Son écran tactile de 3,54’’, lisible en plein soleil avec une luminosité de 500 nits, garantit une excellente visibilité, même avec des gants ou sous la pluie. Équipé d’un appareil photo 16 MP, le WD200 Plus permet de scanner des codes-barres et de capturer des confirmations de livraison en toute simplicité. </a:t>
            </a:r>
          </a:p>
          <a:p>
            <a:pPr algn="just">
              <a:buClr>
                <a:srgbClr val="474D9C"/>
              </a:buClr>
            </a:pPr>
            <a:endParaRPr lang="fr-FR" sz="1270" dirty="0">
              <a:solidFill>
                <a:srgbClr val="59596B"/>
              </a:solidFill>
              <a:latin typeface="Arial" panose="020B0604020202020204" pitchFamily="34" charset="0"/>
              <a:cs typeface="Arial" panose="020B0604020202020204" pitchFamily="34" charset="0"/>
            </a:endParaRPr>
          </a:p>
          <a:p>
            <a:pPr marL="285750" indent="-285750" algn="just">
              <a:buClr>
                <a:srgbClr val="474D9C"/>
              </a:buClr>
              <a:buFont typeface="Wingdings" panose="05000000000000000000" pitchFamily="2" charset="2"/>
              <a:buChar char="§"/>
            </a:pPr>
            <a:r>
              <a:rPr lang="en-US" sz="1270" b="1" dirty="0">
                <a:solidFill>
                  <a:srgbClr val="474D9C"/>
                </a:solidFill>
                <a:latin typeface="Arial" panose="020B0604020202020204" pitchFamily="34" charset="0"/>
                <a:cs typeface="Arial" panose="020B0604020202020204" pitchFamily="34" charset="0"/>
              </a:rPr>
              <a:t>Technologie </a:t>
            </a:r>
            <a:r>
              <a:rPr lang="en-US" sz="1270" b="1" dirty="0" err="1">
                <a:solidFill>
                  <a:srgbClr val="474D9C"/>
                </a:solidFill>
                <a:latin typeface="Arial" panose="020B0604020202020204" pitchFamily="34" charset="0"/>
                <a:cs typeface="Arial" panose="020B0604020202020204" pitchFamily="34" charset="0"/>
              </a:rPr>
              <a:t>avancée</a:t>
            </a:r>
            <a:r>
              <a:rPr lang="en-US" sz="1270" b="1" dirty="0">
                <a:solidFill>
                  <a:srgbClr val="474D9C"/>
                </a:solidFill>
                <a:latin typeface="Arial" panose="020B0604020202020204" pitchFamily="34" charset="0"/>
                <a:cs typeface="Arial" panose="020B0604020202020204" pitchFamily="34" charset="0"/>
              </a:rPr>
              <a:t> avec Wifi 6 et Bluetooth® 5 </a:t>
            </a:r>
            <a:r>
              <a:rPr lang="fr-FR" sz="1270" b="1" dirty="0">
                <a:solidFill>
                  <a:srgbClr val="474D9C"/>
                </a:solidFill>
                <a:latin typeface="Arial" panose="020B0604020202020204" pitchFamily="34" charset="0"/>
                <a:cs typeface="Arial" panose="020B0604020202020204" pitchFamily="34" charset="0"/>
              </a:rPr>
              <a:t>: </a:t>
            </a:r>
            <a:r>
              <a:rPr lang="fr-FR" sz="1270" dirty="0">
                <a:solidFill>
                  <a:srgbClr val="59596B"/>
                </a:solidFill>
                <a:latin typeface="Arial" panose="020B0604020202020204" pitchFamily="34" charset="0"/>
                <a:cs typeface="Arial" panose="020B0604020202020204" pitchFamily="34" charset="0"/>
              </a:rPr>
              <a:t>Avec une connectivité Wi-Fi 6 et Bluetooth® 5, le WD200 Plus assure un transfert de données rapide et en temps réel. Les utilisateurs peuvent scanner des articles, vérifier les stocks et passer des commandes instantanément. Conçu pour maximiser la productivité, il garantit des échanges fluides et rapides sur des réseaux fiables.</a:t>
            </a:r>
          </a:p>
          <a:p>
            <a:pPr marL="285750" indent="-285750" algn="just">
              <a:buClr>
                <a:srgbClr val="474D9C"/>
              </a:buClr>
              <a:buFont typeface="Wingdings" panose="05000000000000000000" pitchFamily="2" charset="2"/>
              <a:buChar char="§"/>
            </a:pPr>
            <a:endParaRPr lang="fr-FR" sz="1270" dirty="0">
              <a:solidFill>
                <a:srgbClr val="59596B"/>
              </a:solidFill>
              <a:latin typeface="Arial" panose="020B0604020202020204" pitchFamily="34" charset="0"/>
              <a:cs typeface="Arial" panose="020B0604020202020204" pitchFamily="34" charset="0"/>
            </a:endParaRPr>
          </a:p>
          <a:p>
            <a:pPr marL="285750" indent="-285750" algn="just">
              <a:buClr>
                <a:srgbClr val="474D9C"/>
              </a:buClr>
              <a:buFont typeface="Wingdings" panose="05000000000000000000" pitchFamily="2" charset="2"/>
              <a:buChar char="§"/>
            </a:pPr>
            <a:r>
              <a:rPr lang="fr-FR" sz="1270" b="1" dirty="0">
                <a:solidFill>
                  <a:srgbClr val="474D9C"/>
                </a:solidFill>
                <a:latin typeface="Arial" panose="020B0604020202020204" pitchFamily="34" charset="0"/>
                <a:cs typeface="Arial" panose="020B0604020202020204" pitchFamily="34" charset="0"/>
              </a:rPr>
              <a:t>Mémoire étendue et batterie durable : </a:t>
            </a:r>
            <a:r>
              <a:rPr lang="fr-FR" sz="1270" dirty="0">
                <a:solidFill>
                  <a:srgbClr val="59596B"/>
                </a:solidFill>
                <a:latin typeface="Arial" panose="020B0604020202020204" pitchFamily="34" charset="0"/>
                <a:cs typeface="Arial" panose="020B0604020202020204" pitchFamily="34" charset="0"/>
              </a:rPr>
              <a:t>Le WD200 Plus améliore les performances avec 4 Go de RAM et 64 Go de stockage flash, offrant un multitâche fluide et un espace suffisant pour vos données. Sa batterie optimisée garantit une productivité maximale tout au long de la journée.</a:t>
            </a:r>
            <a:endParaRPr lang="en-US" sz="1270" dirty="0">
              <a:solidFill>
                <a:srgbClr val="59596B"/>
              </a:solidFill>
              <a:latin typeface="Arial" panose="020B0604020202020204" pitchFamily="34" charset="0"/>
              <a:cs typeface="Arial" panose="020B0604020202020204" pitchFamily="34" charset="0"/>
            </a:endParaRPr>
          </a:p>
          <a:p>
            <a:pPr marL="285750" indent="-285750" algn="just">
              <a:buClr>
                <a:srgbClr val="474D9C"/>
              </a:buClr>
              <a:buFont typeface="Wingdings" panose="05000000000000000000" pitchFamily="2" charset="2"/>
              <a:buChar char="§"/>
            </a:pPr>
            <a:endParaRPr lang="fr-FR" sz="1270" dirty="0">
              <a:solidFill>
                <a:srgbClr val="59596B"/>
              </a:solidFill>
              <a:latin typeface="Arial" panose="020B0604020202020204" pitchFamily="34" charset="0"/>
              <a:cs typeface="Arial" panose="020B0604020202020204" pitchFamily="34" charset="0"/>
            </a:endParaRPr>
          </a:p>
          <a:p>
            <a:pPr marL="285750" indent="-285750" algn="just">
              <a:buClr>
                <a:srgbClr val="474D9C"/>
              </a:buClr>
              <a:buFont typeface="Wingdings" panose="05000000000000000000" pitchFamily="2" charset="2"/>
              <a:buChar char="§"/>
            </a:pPr>
            <a:r>
              <a:rPr lang="en-US" sz="1270" b="1" dirty="0">
                <a:solidFill>
                  <a:srgbClr val="474D9C"/>
                </a:solidFill>
                <a:latin typeface="Arial" panose="020B0604020202020204" pitchFamily="34" charset="0"/>
                <a:cs typeface="Arial" panose="020B0604020202020204" pitchFamily="34" charset="0"/>
              </a:rPr>
              <a:t>Un design </a:t>
            </a:r>
            <a:r>
              <a:rPr lang="en-US" sz="1270" b="1" dirty="0" err="1">
                <a:solidFill>
                  <a:srgbClr val="474D9C"/>
                </a:solidFill>
                <a:latin typeface="Arial" panose="020B0604020202020204" pitchFamily="34" charset="0"/>
                <a:cs typeface="Arial" panose="020B0604020202020204" pitchFamily="34" charset="0"/>
              </a:rPr>
              <a:t>robuste</a:t>
            </a:r>
            <a:r>
              <a:rPr lang="en-US" sz="1270" b="1" dirty="0">
                <a:solidFill>
                  <a:srgbClr val="474D9C"/>
                </a:solidFill>
                <a:latin typeface="Arial" panose="020B0604020202020204" pitchFamily="34" charset="0"/>
                <a:cs typeface="Arial" panose="020B0604020202020204" pitchFamily="34" charset="0"/>
              </a:rPr>
              <a:t> et </a:t>
            </a:r>
            <a:r>
              <a:rPr lang="en-US" sz="1270" b="1" dirty="0" err="1">
                <a:solidFill>
                  <a:srgbClr val="474D9C"/>
                </a:solidFill>
                <a:latin typeface="Arial" panose="020B0604020202020204" pitchFamily="34" charset="0"/>
                <a:cs typeface="Arial" panose="020B0604020202020204" pitchFamily="34" charset="0"/>
              </a:rPr>
              <a:t>fiable</a:t>
            </a:r>
            <a:r>
              <a:rPr lang="en-US" sz="1270" b="1" dirty="0">
                <a:solidFill>
                  <a:srgbClr val="474D9C"/>
                </a:solidFill>
                <a:latin typeface="Arial" panose="020B0604020202020204" pitchFamily="34" charset="0"/>
                <a:cs typeface="Arial" panose="020B0604020202020204" pitchFamily="34" charset="0"/>
              </a:rPr>
              <a:t> </a:t>
            </a:r>
            <a:r>
              <a:rPr lang="fr-FR" sz="1270" b="1" dirty="0">
                <a:solidFill>
                  <a:srgbClr val="474D9C"/>
                </a:solidFill>
                <a:latin typeface="Arial" panose="020B0604020202020204" pitchFamily="34" charset="0"/>
                <a:cs typeface="Arial" panose="020B0604020202020204" pitchFamily="34" charset="0"/>
              </a:rPr>
              <a:t>: </a:t>
            </a:r>
            <a:r>
              <a:rPr lang="fr-FR" sz="1270" dirty="0">
                <a:solidFill>
                  <a:srgbClr val="59596B"/>
                </a:solidFill>
                <a:latin typeface="Arial" panose="020B0604020202020204" pitchFamily="34" charset="0"/>
                <a:cs typeface="Arial" panose="020B0604020202020204" pitchFamily="34" charset="0"/>
              </a:rPr>
              <a:t>Le WD200 Plus offre une durabilité industrielle renforcée avec une protection IP68, le rendant étanche à la poussière et à l’eau (jusqu’à 1m pendant 1h). Résistant aux chutes jusqu’à 1,5m il est également certifié MIL-STD-810H, garantissant une protection contre les vibrations et l’humidité.</a:t>
            </a:r>
          </a:p>
        </p:txBody>
      </p:sp>
      <p:sp>
        <p:nvSpPr>
          <p:cNvPr id="15" name="Rectangle 10">
            <a:extLst>
              <a:ext uri="{FF2B5EF4-FFF2-40B4-BE49-F238E27FC236}">
                <a16:creationId xmlns:a16="http://schemas.microsoft.com/office/drawing/2014/main" id="{B5CC4ABA-1CEA-79A2-6501-669F68968690}"/>
              </a:ext>
            </a:extLst>
          </p:cNvPr>
          <p:cNvSpPr>
            <a:spLocks noChangeArrowheads="1"/>
          </p:cNvSpPr>
          <p:nvPr/>
        </p:nvSpPr>
        <p:spPr bwMode="auto">
          <a:xfrm>
            <a:off x="0" y="0"/>
            <a:ext cx="21859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br>
              <a:rPr kumimoji="0" lang="fr-FR" altLang="fr-FR" sz="1800" b="0" i="0" u="none" strike="noStrike" cap="none" normalizeH="0" baseline="0">
                <a:ln>
                  <a:noFill/>
                </a:ln>
                <a:solidFill>
                  <a:srgbClr val="000000"/>
                </a:solidFill>
                <a:effectLst/>
                <a:latin typeface="Söhne"/>
              </a:rPr>
            </a:br>
            <a:endParaRPr kumimoji="0" lang="fr-FR" altLang="fr-FR" sz="1800" b="0" i="0" u="none" strike="noStrike" cap="none" normalizeH="0" baseline="0">
              <a:ln>
                <a:noFill/>
              </a:ln>
              <a:solidFill>
                <a:schemeClr val="tx1"/>
              </a:solidFill>
              <a:effectLst/>
              <a:latin typeface="Arial" panose="020B0604020202020204" pitchFamily="34" charset="0"/>
            </a:endParaRPr>
          </a:p>
        </p:txBody>
      </p:sp>
      <p:sp>
        <p:nvSpPr>
          <p:cNvPr id="20" name="Rectangle 12">
            <a:extLst>
              <a:ext uri="{FF2B5EF4-FFF2-40B4-BE49-F238E27FC236}">
                <a16:creationId xmlns:a16="http://schemas.microsoft.com/office/drawing/2014/main" id="{70BE797C-3DE2-CBE4-4EE2-B4E649E320BA}"/>
              </a:ext>
            </a:extLst>
          </p:cNvPr>
          <p:cNvSpPr>
            <a:spLocks noChangeArrowheads="1"/>
          </p:cNvSpPr>
          <p:nvPr/>
        </p:nvSpPr>
        <p:spPr bwMode="auto">
          <a:xfrm>
            <a:off x="0" y="0"/>
            <a:ext cx="2124075"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br>
              <a:rPr kumimoji="0" lang="fr-FR" altLang="fr-FR" sz="1800" b="0" i="0" u="none" strike="noStrike" cap="none" normalizeH="0" baseline="0">
                <a:ln>
                  <a:noFill/>
                </a:ln>
                <a:solidFill>
                  <a:srgbClr val="000000"/>
                </a:solidFill>
                <a:effectLst/>
                <a:latin typeface="Söhne"/>
              </a:rPr>
            </a:br>
            <a:endParaRPr kumimoji="0" lang="fr-FR" altLang="fr-FR" sz="1800" b="0" i="0" u="none" strike="noStrike" cap="none" normalizeH="0" baseline="0">
              <a:ln>
                <a:noFill/>
              </a:ln>
              <a:solidFill>
                <a:schemeClr val="tx1"/>
              </a:solidFill>
              <a:effectLst/>
              <a:latin typeface="Arial" panose="020B0604020202020204" pitchFamily="34" charset="0"/>
            </a:endParaRPr>
          </a:p>
        </p:txBody>
      </p:sp>
      <p:pic>
        <p:nvPicPr>
          <p:cNvPr id="2" name="Graphique 1" descr="Robot avec un remplissage uni">
            <a:extLst>
              <a:ext uri="{FF2B5EF4-FFF2-40B4-BE49-F238E27FC236}">
                <a16:creationId xmlns:a16="http://schemas.microsoft.com/office/drawing/2014/main" id="{3EDA5A6D-2592-4A1A-8A77-7DDF7C9DDD2E}"/>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3825485" y="5439232"/>
            <a:ext cx="729928" cy="729928"/>
          </a:xfrm>
          <a:prstGeom prst="rect">
            <a:avLst/>
          </a:prstGeom>
        </p:spPr>
      </p:pic>
      <p:pic>
        <p:nvPicPr>
          <p:cNvPr id="3" name="Graphique 2" descr="Wi-Fi avec un remplissage uni">
            <a:extLst>
              <a:ext uri="{FF2B5EF4-FFF2-40B4-BE49-F238E27FC236}">
                <a16:creationId xmlns:a16="http://schemas.microsoft.com/office/drawing/2014/main" id="{D18157F3-6EEA-F5A8-BC9F-A50895819CBC}"/>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701082" y="5375117"/>
            <a:ext cx="914400" cy="914400"/>
          </a:xfrm>
          <a:prstGeom prst="rect">
            <a:avLst/>
          </a:prstGeom>
        </p:spPr>
      </p:pic>
      <p:pic>
        <p:nvPicPr>
          <p:cNvPr id="7" name="Graphique 6" descr="Appareil photo avec un remplissage uni">
            <a:extLst>
              <a:ext uri="{FF2B5EF4-FFF2-40B4-BE49-F238E27FC236}">
                <a16:creationId xmlns:a16="http://schemas.microsoft.com/office/drawing/2014/main" id="{B55412C5-128C-CD77-0955-8721FC197CAE}"/>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2385928" y="5450118"/>
            <a:ext cx="729928" cy="729928"/>
          </a:xfrm>
          <a:prstGeom prst="rect">
            <a:avLst/>
          </a:prstGeom>
        </p:spPr>
      </p:pic>
      <p:pic>
        <p:nvPicPr>
          <p:cNvPr id="11" name="Graphique 10" descr="Entrepôt avec un remplissage uni">
            <a:extLst>
              <a:ext uri="{FF2B5EF4-FFF2-40B4-BE49-F238E27FC236}">
                <a16:creationId xmlns:a16="http://schemas.microsoft.com/office/drawing/2014/main" id="{EEEAF287-972E-BB5E-037C-99C88B9197A4}"/>
              </a:ext>
            </a:extLst>
          </p:cNvPr>
          <p:cNvPicPr>
            <a:picLocks noChangeAspect="1"/>
          </p:cNvPicPr>
          <p:nvPr/>
        </p:nvPicPr>
        <p:blipFill>
          <a:blip r:embed="rId9">
            <a:extLst>
              <a:ext uri="{96DAC541-7B7A-43D3-8B79-37D633B846F1}">
                <asvg:svgBlip xmlns:asvg="http://schemas.microsoft.com/office/drawing/2016/SVG/main" r:embed="rId10"/>
              </a:ext>
            </a:extLst>
          </a:blip>
          <a:stretch>
            <a:fillRect/>
          </a:stretch>
        </p:blipFill>
        <p:spPr>
          <a:xfrm>
            <a:off x="5243547" y="5373604"/>
            <a:ext cx="752712" cy="752712"/>
          </a:xfrm>
          <a:prstGeom prst="rect">
            <a:avLst/>
          </a:prstGeom>
        </p:spPr>
      </p:pic>
      <p:sp>
        <p:nvSpPr>
          <p:cNvPr id="12" name="ZoneTexte 11">
            <a:extLst>
              <a:ext uri="{FF2B5EF4-FFF2-40B4-BE49-F238E27FC236}">
                <a16:creationId xmlns:a16="http://schemas.microsoft.com/office/drawing/2014/main" id="{435ED985-5202-B384-6C1F-4CE9D5397A72}"/>
              </a:ext>
            </a:extLst>
          </p:cNvPr>
          <p:cNvSpPr txBox="1"/>
          <p:nvPr/>
        </p:nvSpPr>
        <p:spPr>
          <a:xfrm>
            <a:off x="576189" y="6051091"/>
            <a:ext cx="1197670" cy="461665"/>
          </a:xfrm>
          <a:prstGeom prst="rect">
            <a:avLst/>
          </a:prstGeom>
          <a:noFill/>
        </p:spPr>
        <p:txBody>
          <a:bodyPr wrap="square" rtlCol="0">
            <a:spAutoFit/>
          </a:bodyPr>
          <a:lstStyle/>
          <a:p>
            <a:pPr algn="ctr"/>
            <a:r>
              <a:rPr lang="fr-FR" sz="1200" b="1" dirty="0">
                <a:solidFill>
                  <a:srgbClr val="4D539D"/>
                </a:solidFill>
                <a:latin typeface="Arial" panose="020B0604020202020204" pitchFamily="34" charset="0"/>
                <a:cs typeface="Arial" panose="020B0604020202020204" pitchFamily="34" charset="0"/>
              </a:rPr>
              <a:t>Wifi 6</a:t>
            </a:r>
          </a:p>
          <a:p>
            <a:pPr algn="ctr"/>
            <a:r>
              <a:rPr lang="fr-FR" sz="1200" b="1" dirty="0">
                <a:solidFill>
                  <a:srgbClr val="4D539D"/>
                </a:solidFill>
                <a:effectLst/>
                <a:latin typeface="Arial" panose="020B0604020202020204" pitchFamily="34" charset="0"/>
                <a:cs typeface="Arial" panose="020B0604020202020204" pitchFamily="34" charset="0"/>
              </a:rPr>
              <a:t>Bluetooth 5</a:t>
            </a:r>
          </a:p>
        </p:txBody>
      </p:sp>
      <p:sp>
        <p:nvSpPr>
          <p:cNvPr id="13" name="ZoneTexte 12">
            <a:extLst>
              <a:ext uri="{FF2B5EF4-FFF2-40B4-BE49-F238E27FC236}">
                <a16:creationId xmlns:a16="http://schemas.microsoft.com/office/drawing/2014/main" id="{9BF11094-21C2-722E-CEA7-454E24E3D1AE}"/>
              </a:ext>
            </a:extLst>
          </p:cNvPr>
          <p:cNvSpPr txBox="1"/>
          <p:nvPr/>
        </p:nvSpPr>
        <p:spPr>
          <a:xfrm>
            <a:off x="1937191" y="6233250"/>
            <a:ext cx="1690719" cy="276999"/>
          </a:xfrm>
          <a:prstGeom prst="rect">
            <a:avLst/>
          </a:prstGeom>
          <a:noFill/>
        </p:spPr>
        <p:txBody>
          <a:bodyPr wrap="square" rtlCol="0">
            <a:spAutoFit/>
          </a:bodyPr>
          <a:lstStyle/>
          <a:p>
            <a:pPr algn="ctr"/>
            <a:r>
              <a:rPr lang="fr-FR" sz="1200" b="1" dirty="0">
                <a:solidFill>
                  <a:srgbClr val="4D539D"/>
                </a:solidFill>
                <a:effectLst/>
                <a:latin typeface="Arial" panose="020B0604020202020204" pitchFamily="34" charset="0"/>
                <a:cs typeface="Arial" panose="020B0604020202020204" pitchFamily="34" charset="0"/>
              </a:rPr>
              <a:t>16 MP</a:t>
            </a:r>
          </a:p>
        </p:txBody>
      </p:sp>
      <p:sp>
        <p:nvSpPr>
          <p:cNvPr id="14" name="ZoneTexte 13">
            <a:extLst>
              <a:ext uri="{FF2B5EF4-FFF2-40B4-BE49-F238E27FC236}">
                <a16:creationId xmlns:a16="http://schemas.microsoft.com/office/drawing/2014/main" id="{13DDD54D-0CA7-E74B-4594-6C77040A7AEC}"/>
              </a:ext>
            </a:extLst>
          </p:cNvPr>
          <p:cNvSpPr txBox="1"/>
          <p:nvPr/>
        </p:nvSpPr>
        <p:spPr>
          <a:xfrm>
            <a:off x="3369303" y="6143423"/>
            <a:ext cx="1597913" cy="461665"/>
          </a:xfrm>
          <a:prstGeom prst="rect">
            <a:avLst/>
          </a:prstGeom>
          <a:noFill/>
        </p:spPr>
        <p:txBody>
          <a:bodyPr wrap="square" rtlCol="0">
            <a:spAutoFit/>
          </a:bodyPr>
          <a:lstStyle/>
          <a:p>
            <a:pPr algn="ctr"/>
            <a:r>
              <a:rPr lang="fr-FR" sz="1200" b="1" dirty="0">
                <a:solidFill>
                  <a:srgbClr val="4D539D"/>
                </a:solidFill>
                <a:effectLst/>
                <a:latin typeface="Arial" panose="020B0604020202020204" pitchFamily="34" charset="0"/>
                <a:cs typeface="Arial" panose="020B0604020202020204" pitchFamily="34" charset="0"/>
              </a:rPr>
              <a:t>ANDROID</a:t>
            </a:r>
          </a:p>
          <a:p>
            <a:pPr algn="ctr"/>
            <a:r>
              <a:rPr lang="fr-FR" sz="1200" b="1" dirty="0">
                <a:solidFill>
                  <a:srgbClr val="4D539D"/>
                </a:solidFill>
                <a:effectLst/>
                <a:latin typeface="Arial" panose="020B0604020202020204" pitchFamily="34" charset="0"/>
                <a:cs typeface="Arial" panose="020B0604020202020204" pitchFamily="34" charset="0"/>
              </a:rPr>
              <a:t> 13</a:t>
            </a:r>
          </a:p>
        </p:txBody>
      </p:sp>
      <p:sp>
        <p:nvSpPr>
          <p:cNvPr id="16" name="ZoneTexte 15">
            <a:extLst>
              <a:ext uri="{FF2B5EF4-FFF2-40B4-BE49-F238E27FC236}">
                <a16:creationId xmlns:a16="http://schemas.microsoft.com/office/drawing/2014/main" id="{B5D84A0D-8A5B-7235-F67C-D07E24CF0854}"/>
              </a:ext>
            </a:extLst>
          </p:cNvPr>
          <p:cNvSpPr txBox="1"/>
          <p:nvPr/>
        </p:nvSpPr>
        <p:spPr>
          <a:xfrm>
            <a:off x="4977930" y="6123760"/>
            <a:ext cx="1296047" cy="461665"/>
          </a:xfrm>
          <a:prstGeom prst="rect">
            <a:avLst/>
          </a:prstGeom>
          <a:noFill/>
        </p:spPr>
        <p:txBody>
          <a:bodyPr wrap="square" rtlCol="0">
            <a:spAutoFit/>
          </a:bodyPr>
          <a:lstStyle/>
          <a:p>
            <a:pPr algn="ctr"/>
            <a:r>
              <a:rPr lang="fr-FR" sz="1200" b="1" dirty="0">
                <a:solidFill>
                  <a:srgbClr val="4D539D"/>
                </a:solidFill>
                <a:effectLst/>
                <a:latin typeface="Arial" panose="020B0604020202020204" pitchFamily="34" charset="0"/>
                <a:cs typeface="Arial" panose="020B0604020202020204" pitchFamily="34" charset="0"/>
              </a:rPr>
              <a:t>LOGISTIQUE</a:t>
            </a:r>
            <a:endParaRPr lang="fr-FR" sz="1200" b="1" dirty="0">
              <a:solidFill>
                <a:srgbClr val="4D539D"/>
              </a:solidFill>
              <a:latin typeface="Arial" panose="020B0604020202020204" pitchFamily="34" charset="0"/>
              <a:cs typeface="Arial" panose="020B0604020202020204" pitchFamily="34" charset="0"/>
            </a:endParaRPr>
          </a:p>
          <a:p>
            <a:pPr algn="ctr"/>
            <a:r>
              <a:rPr lang="fr-FR" sz="1200" b="1" dirty="0">
                <a:solidFill>
                  <a:srgbClr val="4D539D"/>
                </a:solidFill>
                <a:effectLst/>
                <a:latin typeface="Arial" panose="020B0604020202020204" pitchFamily="34" charset="0"/>
                <a:cs typeface="Arial" panose="020B0604020202020204" pitchFamily="34" charset="0"/>
              </a:rPr>
              <a:t>RETAIL</a:t>
            </a:r>
          </a:p>
        </p:txBody>
      </p:sp>
      <p:sp>
        <p:nvSpPr>
          <p:cNvPr id="17" name="ZoneTexte 16">
            <a:extLst>
              <a:ext uri="{FF2B5EF4-FFF2-40B4-BE49-F238E27FC236}">
                <a16:creationId xmlns:a16="http://schemas.microsoft.com/office/drawing/2014/main" id="{FC7592F6-3739-3F8A-AC40-0AF93C60075E}"/>
              </a:ext>
            </a:extLst>
          </p:cNvPr>
          <p:cNvSpPr txBox="1"/>
          <p:nvPr/>
        </p:nvSpPr>
        <p:spPr>
          <a:xfrm>
            <a:off x="6444292" y="6119637"/>
            <a:ext cx="1385759" cy="461665"/>
          </a:xfrm>
          <a:prstGeom prst="rect">
            <a:avLst/>
          </a:prstGeom>
          <a:noFill/>
        </p:spPr>
        <p:txBody>
          <a:bodyPr wrap="square" rtlCol="0">
            <a:spAutoFit/>
          </a:bodyPr>
          <a:lstStyle/>
          <a:p>
            <a:pPr algn="ctr"/>
            <a:r>
              <a:rPr lang="fr-FR" sz="1200" b="1" dirty="0">
                <a:solidFill>
                  <a:srgbClr val="4D539D"/>
                </a:solidFill>
                <a:latin typeface="Arial" panose="020B0604020202020204" pitchFamily="34" charset="0"/>
                <a:cs typeface="Arial" panose="020B0604020202020204" pitchFamily="34" charset="0"/>
              </a:rPr>
              <a:t>4 Go RAM</a:t>
            </a:r>
          </a:p>
          <a:p>
            <a:pPr algn="ctr"/>
            <a:r>
              <a:rPr lang="fr-FR" sz="1200" b="1" dirty="0">
                <a:solidFill>
                  <a:srgbClr val="4D539D"/>
                </a:solidFill>
                <a:effectLst/>
                <a:latin typeface="Arial" panose="020B0604020202020204" pitchFamily="34" charset="0"/>
                <a:cs typeface="Arial" panose="020B0604020202020204" pitchFamily="34" charset="0"/>
              </a:rPr>
              <a:t>64 Go Flash</a:t>
            </a:r>
          </a:p>
        </p:txBody>
      </p:sp>
      <p:sp>
        <p:nvSpPr>
          <p:cNvPr id="18" name="ZoneTexte 17">
            <a:extLst>
              <a:ext uri="{FF2B5EF4-FFF2-40B4-BE49-F238E27FC236}">
                <a16:creationId xmlns:a16="http://schemas.microsoft.com/office/drawing/2014/main" id="{04C219BF-42AB-5E0D-DA6A-F424872D7E58}"/>
              </a:ext>
            </a:extLst>
          </p:cNvPr>
          <p:cNvSpPr txBox="1"/>
          <p:nvPr/>
        </p:nvSpPr>
        <p:spPr>
          <a:xfrm>
            <a:off x="8107769" y="6235755"/>
            <a:ext cx="1500752" cy="276999"/>
          </a:xfrm>
          <a:prstGeom prst="rect">
            <a:avLst/>
          </a:prstGeom>
          <a:noFill/>
        </p:spPr>
        <p:txBody>
          <a:bodyPr wrap="square" rtlCol="0">
            <a:spAutoFit/>
          </a:bodyPr>
          <a:lstStyle/>
          <a:p>
            <a:pPr algn="ctr"/>
            <a:r>
              <a:rPr lang="fr-FR" sz="1200" b="1" dirty="0">
                <a:solidFill>
                  <a:srgbClr val="4D539D"/>
                </a:solidFill>
                <a:effectLst/>
                <a:latin typeface="Arial" panose="020B0604020202020204" pitchFamily="34" charset="0"/>
                <a:cs typeface="Arial" panose="020B0604020202020204" pitchFamily="34" charset="0"/>
              </a:rPr>
              <a:t>690 g </a:t>
            </a:r>
          </a:p>
        </p:txBody>
      </p:sp>
      <p:pic>
        <p:nvPicPr>
          <p:cNvPr id="21" name="Graphique 20" descr="Eau avec un remplissage uni">
            <a:extLst>
              <a:ext uri="{FF2B5EF4-FFF2-40B4-BE49-F238E27FC236}">
                <a16:creationId xmlns:a16="http://schemas.microsoft.com/office/drawing/2014/main" id="{BA0BDDF2-43FF-E903-E908-A456B825C566}"/>
              </a:ext>
            </a:extLst>
          </p:cNvPr>
          <p:cNvPicPr>
            <a:picLocks noChangeAspect="1"/>
          </p:cNvPicPr>
          <p:nvPr/>
        </p:nvPicPr>
        <p:blipFill>
          <a:blip r:embed="rId11">
            <a:extLst>
              <a:ext uri="{96DAC541-7B7A-43D3-8B79-37D633B846F1}">
                <asvg:svgBlip xmlns:asvg="http://schemas.microsoft.com/office/drawing/2016/SVG/main" r:embed="rId12"/>
              </a:ext>
            </a:extLst>
          </a:blip>
          <a:stretch>
            <a:fillRect/>
          </a:stretch>
        </p:blipFill>
        <p:spPr>
          <a:xfrm>
            <a:off x="10095957" y="5392053"/>
            <a:ext cx="824285" cy="824285"/>
          </a:xfrm>
          <a:prstGeom prst="rect">
            <a:avLst/>
          </a:prstGeom>
        </p:spPr>
      </p:pic>
      <p:sp>
        <p:nvSpPr>
          <p:cNvPr id="22" name="ZoneTexte 21">
            <a:extLst>
              <a:ext uri="{FF2B5EF4-FFF2-40B4-BE49-F238E27FC236}">
                <a16:creationId xmlns:a16="http://schemas.microsoft.com/office/drawing/2014/main" id="{8CDE42D5-37F8-0DCB-77C9-F9B3473CC5E4}"/>
              </a:ext>
            </a:extLst>
          </p:cNvPr>
          <p:cNvSpPr txBox="1"/>
          <p:nvPr/>
        </p:nvSpPr>
        <p:spPr>
          <a:xfrm>
            <a:off x="9886239" y="6250745"/>
            <a:ext cx="1197670" cy="276999"/>
          </a:xfrm>
          <a:prstGeom prst="rect">
            <a:avLst/>
          </a:prstGeom>
          <a:noFill/>
        </p:spPr>
        <p:txBody>
          <a:bodyPr wrap="square" rtlCol="0">
            <a:spAutoFit/>
          </a:bodyPr>
          <a:lstStyle/>
          <a:p>
            <a:pPr algn="ctr"/>
            <a:r>
              <a:rPr lang="fr-FR" sz="1200" b="1" dirty="0">
                <a:solidFill>
                  <a:srgbClr val="4D539D"/>
                </a:solidFill>
                <a:latin typeface="Arial" panose="020B0604020202020204" pitchFamily="34" charset="0"/>
                <a:cs typeface="Arial" panose="020B0604020202020204" pitchFamily="34" charset="0"/>
              </a:rPr>
              <a:t>IP68</a:t>
            </a:r>
            <a:endParaRPr lang="fr-FR" sz="1200" b="1" dirty="0">
              <a:solidFill>
                <a:srgbClr val="4D539D"/>
              </a:solidFill>
              <a:effectLst/>
              <a:latin typeface="Arial" panose="020B0604020202020204" pitchFamily="34" charset="0"/>
              <a:cs typeface="Arial" panose="020B0604020202020204" pitchFamily="34" charset="0"/>
            </a:endParaRPr>
          </a:p>
        </p:txBody>
      </p:sp>
      <p:pic>
        <p:nvPicPr>
          <p:cNvPr id="23" name="Graphique 22" descr="Plume avec un remplissage uni">
            <a:extLst>
              <a:ext uri="{FF2B5EF4-FFF2-40B4-BE49-F238E27FC236}">
                <a16:creationId xmlns:a16="http://schemas.microsoft.com/office/drawing/2014/main" id="{CA9ED96C-B5B6-AA3C-3644-154DFCCE437E}"/>
              </a:ext>
            </a:extLst>
          </p:cNvPr>
          <p:cNvPicPr>
            <a:picLocks noChangeAspect="1"/>
          </p:cNvPicPr>
          <p:nvPr/>
        </p:nvPicPr>
        <p:blipFill>
          <a:blip r:embed="rId13">
            <a:extLst>
              <a:ext uri="{96DAC541-7B7A-43D3-8B79-37D633B846F1}">
                <asvg:svgBlip xmlns:asvg="http://schemas.microsoft.com/office/drawing/2016/SVG/main" r:embed="rId14"/>
              </a:ext>
            </a:extLst>
          </a:blip>
          <a:stretch>
            <a:fillRect/>
          </a:stretch>
        </p:blipFill>
        <p:spPr>
          <a:xfrm>
            <a:off x="8509289" y="5394513"/>
            <a:ext cx="774634" cy="774634"/>
          </a:xfrm>
          <a:prstGeom prst="rect">
            <a:avLst/>
          </a:prstGeom>
        </p:spPr>
      </p:pic>
      <p:pic>
        <p:nvPicPr>
          <p:cNvPr id="25" name="Graphique 24" descr="Télécharger avec un remplissage uni">
            <a:extLst>
              <a:ext uri="{FF2B5EF4-FFF2-40B4-BE49-F238E27FC236}">
                <a16:creationId xmlns:a16="http://schemas.microsoft.com/office/drawing/2014/main" id="{1410CDEF-1C9A-B8E1-4AE3-3FCF211BD641}"/>
              </a:ext>
            </a:extLst>
          </p:cNvPr>
          <p:cNvPicPr>
            <a:picLocks noChangeAspect="1"/>
          </p:cNvPicPr>
          <p:nvPr/>
        </p:nvPicPr>
        <p:blipFill>
          <a:blip r:embed="rId15">
            <a:extLst>
              <a:ext uri="{96DAC541-7B7A-43D3-8B79-37D633B846F1}">
                <asvg:svgBlip xmlns:asvg="http://schemas.microsoft.com/office/drawing/2016/SVG/main" r:embed="rId16"/>
              </a:ext>
            </a:extLst>
          </a:blip>
          <a:stretch>
            <a:fillRect/>
          </a:stretch>
        </p:blipFill>
        <p:spPr>
          <a:xfrm>
            <a:off x="6765904" y="5254854"/>
            <a:ext cx="914400" cy="914400"/>
          </a:xfrm>
          <a:prstGeom prst="rect">
            <a:avLst/>
          </a:prstGeom>
        </p:spPr>
      </p:pic>
      <p:pic>
        <p:nvPicPr>
          <p:cNvPr id="9" name="Image 8">
            <a:extLst>
              <a:ext uri="{FF2B5EF4-FFF2-40B4-BE49-F238E27FC236}">
                <a16:creationId xmlns:a16="http://schemas.microsoft.com/office/drawing/2014/main" id="{D07FC40B-DFD9-88A5-D6BF-869313AAAB56}"/>
              </a:ext>
            </a:extLst>
          </p:cNvPr>
          <p:cNvPicPr>
            <a:picLocks noChangeAspect="1"/>
          </p:cNvPicPr>
          <p:nvPr/>
        </p:nvPicPr>
        <p:blipFill>
          <a:blip r:embed="rId17">
            <a:extLst>
              <a:ext uri="{BEBA8EAE-BF5A-486C-A8C5-ECC9F3942E4B}">
                <a14:imgProps xmlns:a14="http://schemas.microsoft.com/office/drawing/2010/main">
                  <a14:imgLayer r:embed="rId18">
                    <a14:imgEffect>
                      <a14:backgroundRemoval t="3922" b="89804" l="4680" r="90148">
                        <a14:foregroundMark x1="8128" y1="25882" x2="8128" y2="25882"/>
                        <a14:foregroundMark x1="4926" y1="24706" x2="4926" y2="24706"/>
                        <a14:foregroundMark x1="23645" y1="9020" x2="23645" y2="9020"/>
                        <a14:foregroundMark x1="23892" y1="3922" x2="23892" y2="3922"/>
                        <a14:foregroundMark x1="90148" y1="40392" x2="90148" y2="40392"/>
                      </a14:backgroundRemoval>
                    </a14:imgEffect>
                  </a14:imgLayer>
                </a14:imgProps>
              </a:ext>
            </a:extLst>
          </a:blip>
          <a:stretch>
            <a:fillRect/>
          </a:stretch>
        </p:blipFill>
        <p:spPr>
          <a:xfrm>
            <a:off x="10863798" y="1532073"/>
            <a:ext cx="1336293" cy="839297"/>
          </a:xfrm>
          <a:prstGeom prst="rect">
            <a:avLst/>
          </a:prstGeom>
        </p:spPr>
      </p:pic>
      <p:pic>
        <p:nvPicPr>
          <p:cNvPr id="10" name="Image 9">
            <a:extLst>
              <a:ext uri="{FF2B5EF4-FFF2-40B4-BE49-F238E27FC236}">
                <a16:creationId xmlns:a16="http://schemas.microsoft.com/office/drawing/2014/main" id="{A8B3A62F-8025-8D7C-AF41-491297EBDBEE}"/>
              </a:ext>
            </a:extLst>
          </p:cNvPr>
          <p:cNvPicPr>
            <a:picLocks noChangeAspect="1"/>
          </p:cNvPicPr>
          <p:nvPr/>
        </p:nvPicPr>
        <p:blipFill>
          <a:blip r:embed="rId19">
            <a:extLst>
              <a:ext uri="{BEBA8EAE-BF5A-486C-A8C5-ECC9F3942E4B}">
                <a14:imgProps xmlns:a14="http://schemas.microsoft.com/office/drawing/2010/main">
                  <a14:imgLayer r:embed="rId20">
                    <a14:imgEffect>
                      <a14:backgroundRemoval t="10000" b="90000" l="10000" r="90000"/>
                    </a14:imgEffect>
                  </a14:imgLayer>
                </a14:imgProps>
              </a:ext>
            </a:extLst>
          </a:blip>
          <a:stretch>
            <a:fillRect/>
          </a:stretch>
        </p:blipFill>
        <p:spPr>
          <a:xfrm>
            <a:off x="10768502" y="2843171"/>
            <a:ext cx="1331931" cy="1171657"/>
          </a:xfrm>
          <a:prstGeom prst="rect">
            <a:avLst/>
          </a:prstGeom>
        </p:spPr>
      </p:pic>
    </p:spTree>
    <p:extLst>
      <p:ext uri="{BB962C8B-B14F-4D97-AF65-F5344CB8AC3E}">
        <p14:creationId xmlns:p14="http://schemas.microsoft.com/office/powerpoint/2010/main" val="108880160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ZoneTexte 8">
            <a:extLst>
              <a:ext uri="{FF2B5EF4-FFF2-40B4-BE49-F238E27FC236}">
                <a16:creationId xmlns:a16="http://schemas.microsoft.com/office/drawing/2014/main" id="{E1B7B859-3B19-AA48-AC20-56D43EEB1EC8}"/>
              </a:ext>
            </a:extLst>
          </p:cNvPr>
          <p:cNvSpPr txBox="1"/>
          <p:nvPr/>
        </p:nvSpPr>
        <p:spPr>
          <a:xfrm>
            <a:off x="214489" y="712766"/>
            <a:ext cx="7552267" cy="338554"/>
          </a:xfrm>
          <a:prstGeom prst="rect">
            <a:avLst/>
          </a:prstGeom>
          <a:noFill/>
        </p:spPr>
        <p:txBody>
          <a:bodyPr wrap="square" rtlCol="0">
            <a:spAutoFit/>
          </a:bodyPr>
          <a:lstStyle/>
          <a:p>
            <a:r>
              <a:rPr lang="fr-FR" altLang="fr-FR" sz="1600" b="1">
                <a:solidFill>
                  <a:srgbClr val="4D539D"/>
                </a:solidFill>
                <a:latin typeface="Montserrat" pitchFamily="2" charset="77"/>
                <a:cs typeface="Arial"/>
              </a:rPr>
              <a:t>1. Caractéristiques</a:t>
            </a:r>
            <a:endParaRPr lang="fr-FR" sz="1600" b="1">
              <a:solidFill>
                <a:srgbClr val="4D539D"/>
              </a:solidFill>
              <a:latin typeface="Montserrat" pitchFamily="2" charset="77"/>
            </a:endParaRPr>
          </a:p>
        </p:txBody>
      </p:sp>
      <p:sp>
        <p:nvSpPr>
          <p:cNvPr id="5" name="ZoneTexte 4">
            <a:extLst>
              <a:ext uri="{FF2B5EF4-FFF2-40B4-BE49-F238E27FC236}">
                <a16:creationId xmlns:a16="http://schemas.microsoft.com/office/drawing/2014/main" id="{34CC8CD1-B0B8-9A11-6AE5-F938E3690724}"/>
              </a:ext>
            </a:extLst>
          </p:cNvPr>
          <p:cNvSpPr txBox="1"/>
          <p:nvPr/>
        </p:nvSpPr>
        <p:spPr>
          <a:xfrm>
            <a:off x="302418" y="1213112"/>
            <a:ext cx="1606958" cy="276999"/>
          </a:xfrm>
          <a:prstGeom prst="rect">
            <a:avLst/>
          </a:prstGeom>
          <a:solidFill>
            <a:srgbClr val="F9DA5B"/>
          </a:solidFill>
        </p:spPr>
        <p:txBody>
          <a:bodyPr wrap="square" rtlCol="0">
            <a:spAutoFit/>
          </a:bodyPr>
          <a:lstStyle>
            <a:defPPr>
              <a:defRPr lang="fr-FR"/>
            </a:defPPr>
            <a:lvl1pPr algn="ctr">
              <a:defRPr sz="1200" b="1">
                <a:solidFill>
                  <a:srgbClr val="3A5CA9"/>
                </a:solidFill>
                <a:latin typeface="Montserrat" pitchFamily="2" charset="77"/>
                <a:cs typeface="Arial"/>
              </a:defRPr>
            </a:lvl1pPr>
          </a:lstStyle>
          <a:p>
            <a:r>
              <a:rPr lang="fr-FR"/>
              <a:t>OS</a:t>
            </a:r>
          </a:p>
        </p:txBody>
      </p:sp>
      <p:sp>
        <p:nvSpPr>
          <p:cNvPr id="6" name="ZoneTexte 5">
            <a:extLst>
              <a:ext uri="{FF2B5EF4-FFF2-40B4-BE49-F238E27FC236}">
                <a16:creationId xmlns:a16="http://schemas.microsoft.com/office/drawing/2014/main" id="{82B1EC01-1536-DEDC-4515-D898320F1E8C}"/>
              </a:ext>
            </a:extLst>
          </p:cNvPr>
          <p:cNvSpPr txBox="1"/>
          <p:nvPr/>
        </p:nvSpPr>
        <p:spPr>
          <a:xfrm>
            <a:off x="1966024" y="1198791"/>
            <a:ext cx="3921239" cy="287771"/>
          </a:xfrm>
          <a:prstGeom prst="rect">
            <a:avLst/>
          </a:prstGeom>
          <a:noFill/>
        </p:spPr>
        <p:txBody>
          <a:bodyPr wrap="square" rtlCol="0">
            <a:spAutoFit/>
          </a:bodyPr>
          <a:lstStyle/>
          <a:p>
            <a:pPr marL="0" lvl="2" algn="just">
              <a:buClr>
                <a:srgbClr val="D4020C"/>
              </a:buClr>
              <a:defRPr/>
            </a:pPr>
            <a:r>
              <a:rPr lang="fr-FR" sz="1270" dirty="0">
                <a:solidFill>
                  <a:srgbClr val="59596B"/>
                </a:solidFill>
                <a:latin typeface="Arial" panose="020B0604020202020204" pitchFamily="34" charset="0"/>
                <a:cs typeface="Arial" panose="020B0604020202020204" pitchFamily="34" charset="0"/>
              </a:rPr>
              <a:t>Android 13, certifié GMS</a:t>
            </a:r>
          </a:p>
        </p:txBody>
      </p:sp>
      <p:sp>
        <p:nvSpPr>
          <p:cNvPr id="7" name="ZoneTexte 6">
            <a:extLst>
              <a:ext uri="{FF2B5EF4-FFF2-40B4-BE49-F238E27FC236}">
                <a16:creationId xmlns:a16="http://schemas.microsoft.com/office/drawing/2014/main" id="{6FD9E00C-8061-6FD5-2E8E-0F037E1FFB29}"/>
              </a:ext>
            </a:extLst>
          </p:cNvPr>
          <p:cNvSpPr txBox="1"/>
          <p:nvPr/>
        </p:nvSpPr>
        <p:spPr>
          <a:xfrm>
            <a:off x="314064" y="1794237"/>
            <a:ext cx="1583667" cy="283005"/>
          </a:xfrm>
          <a:prstGeom prst="rect">
            <a:avLst/>
          </a:prstGeom>
          <a:solidFill>
            <a:srgbClr val="F9DA5B"/>
          </a:solidFill>
        </p:spPr>
        <p:txBody>
          <a:bodyPr wrap="square" rtlCol="0">
            <a:spAutoFit/>
          </a:bodyPr>
          <a:lstStyle>
            <a:defPPr>
              <a:defRPr lang="fr-FR"/>
            </a:defPPr>
            <a:lvl1pPr algn="ctr">
              <a:defRPr sz="1200" b="1">
                <a:solidFill>
                  <a:srgbClr val="3A5CA9"/>
                </a:solidFill>
                <a:latin typeface="Montserrat" pitchFamily="2" charset="77"/>
                <a:cs typeface="Arial"/>
              </a:defRPr>
            </a:lvl1pPr>
          </a:lstStyle>
          <a:p>
            <a:r>
              <a:rPr lang="fr-FR" altLang="fr-FR"/>
              <a:t>Écran</a:t>
            </a:r>
            <a:endParaRPr lang="fr-FR"/>
          </a:p>
        </p:txBody>
      </p:sp>
      <p:sp>
        <p:nvSpPr>
          <p:cNvPr id="8" name="ZoneTexte 7">
            <a:extLst>
              <a:ext uri="{FF2B5EF4-FFF2-40B4-BE49-F238E27FC236}">
                <a16:creationId xmlns:a16="http://schemas.microsoft.com/office/drawing/2014/main" id="{2D10915D-5D2E-E52B-47DE-3F8370E1C47A}"/>
              </a:ext>
            </a:extLst>
          </p:cNvPr>
          <p:cNvSpPr txBox="1"/>
          <p:nvPr/>
        </p:nvSpPr>
        <p:spPr>
          <a:xfrm>
            <a:off x="1966024" y="1544163"/>
            <a:ext cx="4426036" cy="678647"/>
          </a:xfrm>
          <a:prstGeom prst="rect">
            <a:avLst/>
          </a:prstGeom>
          <a:noFill/>
        </p:spPr>
        <p:txBody>
          <a:bodyPr wrap="square" rtlCol="0">
            <a:spAutoFit/>
          </a:bodyPr>
          <a:lstStyle/>
          <a:p>
            <a:pPr marL="0" lvl="2" algn="just">
              <a:buClr>
                <a:srgbClr val="D4020C"/>
              </a:buClr>
              <a:defRPr/>
            </a:pPr>
            <a:r>
              <a:rPr lang="fr-FR" sz="1270" dirty="0">
                <a:solidFill>
                  <a:srgbClr val="59596B"/>
                </a:solidFill>
                <a:latin typeface="Arial" panose="020B0604020202020204" pitchFamily="34" charset="0"/>
                <a:cs typeface="Arial" panose="020B0604020202020204" pitchFamily="34" charset="0"/>
              </a:rPr>
              <a:t>Écran LCD TFT couleur 3,54’’ (960 X 640) </a:t>
            </a:r>
          </a:p>
          <a:p>
            <a:pPr marL="0" lvl="2" algn="just">
              <a:buClr>
                <a:srgbClr val="D4020C"/>
              </a:buClr>
              <a:defRPr/>
            </a:pPr>
            <a:r>
              <a:rPr lang="fr-FR" sz="1270" dirty="0">
                <a:solidFill>
                  <a:srgbClr val="59596B"/>
                </a:solidFill>
                <a:latin typeface="Arial" panose="020B0604020202020204" pitchFamily="34" charset="0"/>
                <a:cs typeface="Arial" panose="020B0604020202020204" pitchFamily="34" charset="0"/>
              </a:rPr>
              <a:t>Écran tactile capacitif ultra sensible, compatible </a:t>
            </a:r>
          </a:p>
          <a:p>
            <a:pPr marL="0" lvl="2" algn="just">
              <a:buClr>
                <a:srgbClr val="D4020C"/>
              </a:buClr>
              <a:defRPr/>
            </a:pPr>
            <a:r>
              <a:rPr lang="fr-FR" sz="1270" dirty="0">
                <a:solidFill>
                  <a:srgbClr val="59596B"/>
                </a:solidFill>
                <a:latin typeface="Arial" panose="020B0604020202020204" pitchFamily="34" charset="0"/>
                <a:cs typeface="Arial" panose="020B0604020202020204" pitchFamily="34" charset="0"/>
              </a:rPr>
              <a:t>avec des gants et un support résistant à l'humidité</a:t>
            </a:r>
          </a:p>
        </p:txBody>
      </p:sp>
      <p:sp>
        <p:nvSpPr>
          <p:cNvPr id="10" name="ZoneTexte 9">
            <a:extLst>
              <a:ext uri="{FF2B5EF4-FFF2-40B4-BE49-F238E27FC236}">
                <a16:creationId xmlns:a16="http://schemas.microsoft.com/office/drawing/2014/main" id="{C13091F1-1478-B839-F44D-9586738B4964}"/>
              </a:ext>
            </a:extLst>
          </p:cNvPr>
          <p:cNvSpPr txBox="1"/>
          <p:nvPr/>
        </p:nvSpPr>
        <p:spPr>
          <a:xfrm>
            <a:off x="314063" y="2522992"/>
            <a:ext cx="1583668" cy="284562"/>
          </a:xfrm>
          <a:prstGeom prst="rect">
            <a:avLst/>
          </a:prstGeom>
          <a:solidFill>
            <a:srgbClr val="F9DA5B"/>
          </a:solidFill>
        </p:spPr>
        <p:txBody>
          <a:bodyPr wrap="square" rtlCol="0">
            <a:spAutoFit/>
          </a:bodyPr>
          <a:lstStyle>
            <a:defPPr>
              <a:defRPr lang="fr-FR"/>
            </a:defPPr>
            <a:lvl1pPr algn="ctr">
              <a:defRPr sz="1200" b="1">
                <a:solidFill>
                  <a:srgbClr val="3A5CA9"/>
                </a:solidFill>
                <a:latin typeface="Montserrat" pitchFamily="2" charset="77"/>
                <a:cs typeface="Arial"/>
              </a:defRPr>
            </a:lvl1pPr>
          </a:lstStyle>
          <a:p>
            <a:r>
              <a:rPr lang="fr-FR" altLang="fr-FR"/>
              <a:t>Processeur</a:t>
            </a:r>
            <a:endParaRPr lang="fr-FR"/>
          </a:p>
        </p:txBody>
      </p:sp>
      <p:sp>
        <p:nvSpPr>
          <p:cNvPr id="12" name="ZoneTexte 11">
            <a:extLst>
              <a:ext uri="{FF2B5EF4-FFF2-40B4-BE49-F238E27FC236}">
                <a16:creationId xmlns:a16="http://schemas.microsoft.com/office/drawing/2014/main" id="{4F696CCE-E946-69BC-C6CE-0781915C78A3}"/>
              </a:ext>
            </a:extLst>
          </p:cNvPr>
          <p:cNvSpPr txBox="1"/>
          <p:nvPr/>
        </p:nvSpPr>
        <p:spPr>
          <a:xfrm>
            <a:off x="1960667" y="2554126"/>
            <a:ext cx="4426036" cy="287771"/>
          </a:xfrm>
          <a:prstGeom prst="rect">
            <a:avLst/>
          </a:prstGeom>
          <a:noFill/>
        </p:spPr>
        <p:txBody>
          <a:bodyPr wrap="square" rtlCol="0">
            <a:spAutoFit/>
          </a:bodyPr>
          <a:lstStyle/>
          <a:p>
            <a:pPr marL="0" lvl="2" algn="just">
              <a:buClr>
                <a:srgbClr val="D4020C"/>
              </a:buClr>
              <a:defRPr/>
            </a:pPr>
            <a:r>
              <a:rPr lang="en-US" sz="1270" dirty="0">
                <a:solidFill>
                  <a:srgbClr val="59596B"/>
                </a:solidFill>
                <a:latin typeface="Arial" panose="020B0604020202020204" pitchFamily="34" charset="0"/>
                <a:cs typeface="Arial" panose="020B0604020202020204" pitchFamily="34" charset="0"/>
              </a:rPr>
              <a:t>Octa Core, 2 GHz</a:t>
            </a:r>
            <a:endParaRPr lang="fr-FR" sz="1270" dirty="0">
              <a:solidFill>
                <a:srgbClr val="59596B"/>
              </a:solidFill>
              <a:latin typeface="Arial" panose="020B0604020202020204" pitchFamily="34" charset="0"/>
              <a:cs typeface="Arial" panose="020B0604020202020204" pitchFamily="34" charset="0"/>
            </a:endParaRPr>
          </a:p>
        </p:txBody>
      </p:sp>
      <p:sp>
        <p:nvSpPr>
          <p:cNvPr id="14" name="ZoneTexte 13">
            <a:extLst>
              <a:ext uri="{FF2B5EF4-FFF2-40B4-BE49-F238E27FC236}">
                <a16:creationId xmlns:a16="http://schemas.microsoft.com/office/drawing/2014/main" id="{A8C9561B-5766-2C6C-6CDD-7E7DF0482DFF}"/>
              </a:ext>
            </a:extLst>
          </p:cNvPr>
          <p:cNvSpPr txBox="1"/>
          <p:nvPr/>
        </p:nvSpPr>
        <p:spPr>
          <a:xfrm>
            <a:off x="314822" y="2992916"/>
            <a:ext cx="1582151" cy="276999"/>
          </a:xfrm>
          <a:prstGeom prst="rect">
            <a:avLst/>
          </a:prstGeom>
          <a:solidFill>
            <a:srgbClr val="F9DA5B"/>
          </a:solidFill>
        </p:spPr>
        <p:txBody>
          <a:bodyPr wrap="square" rtlCol="0">
            <a:spAutoFit/>
          </a:bodyPr>
          <a:lstStyle>
            <a:defPPr>
              <a:defRPr lang="fr-FR"/>
            </a:defPPr>
            <a:lvl1pPr algn="ctr">
              <a:defRPr sz="1200" b="1">
                <a:solidFill>
                  <a:srgbClr val="3A5CA9"/>
                </a:solidFill>
                <a:latin typeface="Montserrat" pitchFamily="2" charset="77"/>
                <a:cs typeface="Arial"/>
              </a:defRPr>
            </a:lvl1pPr>
          </a:lstStyle>
          <a:p>
            <a:r>
              <a:rPr lang="fr-FR" altLang="fr-FR"/>
              <a:t>Mémoire</a:t>
            </a:r>
            <a:endParaRPr lang="fr-FR"/>
          </a:p>
        </p:txBody>
      </p:sp>
      <p:sp>
        <p:nvSpPr>
          <p:cNvPr id="17" name="ZoneTexte 16">
            <a:extLst>
              <a:ext uri="{FF2B5EF4-FFF2-40B4-BE49-F238E27FC236}">
                <a16:creationId xmlns:a16="http://schemas.microsoft.com/office/drawing/2014/main" id="{AFB85F30-B114-850C-D461-0741AD35AFB3}"/>
              </a:ext>
            </a:extLst>
          </p:cNvPr>
          <p:cNvSpPr txBox="1"/>
          <p:nvPr/>
        </p:nvSpPr>
        <p:spPr>
          <a:xfrm>
            <a:off x="1966024" y="2988016"/>
            <a:ext cx="3874379" cy="287771"/>
          </a:xfrm>
          <a:prstGeom prst="rect">
            <a:avLst/>
          </a:prstGeom>
          <a:noFill/>
        </p:spPr>
        <p:txBody>
          <a:bodyPr wrap="square" rtlCol="0">
            <a:spAutoFit/>
          </a:bodyPr>
          <a:lstStyle/>
          <a:p>
            <a:pPr marL="0" lvl="2" algn="just">
              <a:buClr>
                <a:srgbClr val="D4020C"/>
              </a:buClr>
              <a:defRPr/>
            </a:pPr>
            <a:r>
              <a:rPr lang="en-US" sz="1270" dirty="0">
                <a:solidFill>
                  <a:srgbClr val="59596B"/>
                </a:solidFill>
                <a:latin typeface="Arial" panose="020B0604020202020204" pitchFamily="34" charset="0"/>
                <a:cs typeface="Arial" panose="020B0604020202020204" pitchFamily="34" charset="0"/>
              </a:rPr>
              <a:t>4 Go RAM / 64 Go  Flash</a:t>
            </a:r>
          </a:p>
        </p:txBody>
      </p:sp>
      <p:sp>
        <p:nvSpPr>
          <p:cNvPr id="18" name="ZoneTexte 17">
            <a:extLst>
              <a:ext uri="{FF2B5EF4-FFF2-40B4-BE49-F238E27FC236}">
                <a16:creationId xmlns:a16="http://schemas.microsoft.com/office/drawing/2014/main" id="{04F4167C-EDB0-8C22-BB4F-5009FDA2EE09}"/>
              </a:ext>
            </a:extLst>
          </p:cNvPr>
          <p:cNvSpPr txBox="1"/>
          <p:nvPr/>
        </p:nvSpPr>
        <p:spPr>
          <a:xfrm>
            <a:off x="311241" y="3570891"/>
            <a:ext cx="1589312" cy="276999"/>
          </a:xfrm>
          <a:prstGeom prst="rect">
            <a:avLst/>
          </a:prstGeom>
          <a:solidFill>
            <a:srgbClr val="F9DA5B"/>
          </a:solidFill>
        </p:spPr>
        <p:txBody>
          <a:bodyPr wrap="square" rtlCol="0">
            <a:spAutoFit/>
          </a:bodyPr>
          <a:lstStyle>
            <a:defPPr>
              <a:defRPr lang="fr-FR"/>
            </a:defPPr>
            <a:lvl1pPr algn="ctr">
              <a:defRPr sz="1200" b="1">
                <a:solidFill>
                  <a:srgbClr val="3A5CA9"/>
                </a:solidFill>
                <a:latin typeface="Montserrat" pitchFamily="2" charset="77"/>
                <a:cs typeface="Arial"/>
              </a:defRPr>
            </a:lvl1pPr>
          </a:lstStyle>
          <a:p>
            <a:r>
              <a:rPr lang="fr-FR"/>
              <a:t>Wifi</a:t>
            </a:r>
          </a:p>
        </p:txBody>
      </p:sp>
      <p:sp>
        <p:nvSpPr>
          <p:cNvPr id="21" name="ZoneTexte 20">
            <a:extLst>
              <a:ext uri="{FF2B5EF4-FFF2-40B4-BE49-F238E27FC236}">
                <a16:creationId xmlns:a16="http://schemas.microsoft.com/office/drawing/2014/main" id="{E0BDAB7C-D9C7-454F-6F0C-02BD3DB2ADCE}"/>
              </a:ext>
            </a:extLst>
          </p:cNvPr>
          <p:cNvSpPr txBox="1"/>
          <p:nvPr/>
        </p:nvSpPr>
        <p:spPr>
          <a:xfrm>
            <a:off x="1960667" y="3437640"/>
            <a:ext cx="4129976" cy="483209"/>
          </a:xfrm>
          <a:prstGeom prst="rect">
            <a:avLst/>
          </a:prstGeom>
          <a:noFill/>
        </p:spPr>
        <p:txBody>
          <a:bodyPr wrap="square" rtlCol="0">
            <a:spAutoFit/>
          </a:bodyPr>
          <a:lstStyle/>
          <a:p>
            <a:pPr marL="0" lvl="2" algn="just">
              <a:buClr>
                <a:srgbClr val="D4020C"/>
              </a:buClr>
              <a:defRPr/>
            </a:pPr>
            <a:r>
              <a:rPr lang="pl-PL" sz="1270" dirty="0">
                <a:solidFill>
                  <a:srgbClr val="59596B"/>
                </a:solidFill>
                <a:latin typeface="Arial" panose="020B0604020202020204" pitchFamily="34" charset="0"/>
                <a:cs typeface="Arial" panose="020B0604020202020204" pitchFamily="34" charset="0"/>
              </a:rPr>
              <a:t>Wi-Fi 6 (MIMO 2X2)</a:t>
            </a:r>
          </a:p>
          <a:p>
            <a:pPr marL="0" lvl="2" algn="just">
              <a:buClr>
                <a:srgbClr val="D4020C"/>
              </a:buClr>
              <a:defRPr/>
            </a:pPr>
            <a:r>
              <a:rPr lang="pl-PL" sz="1270" dirty="0">
                <a:solidFill>
                  <a:srgbClr val="59596B"/>
                </a:solidFill>
                <a:latin typeface="Arial" panose="020B0604020202020204" pitchFamily="34" charset="0"/>
                <a:cs typeface="Arial" panose="020B0604020202020204" pitchFamily="34" charset="0"/>
              </a:rPr>
              <a:t>802.11a/b/g/n/ac/ax 2x2,</a:t>
            </a:r>
            <a:r>
              <a:rPr lang="fr-FR" sz="1270" dirty="0">
                <a:solidFill>
                  <a:srgbClr val="59596B"/>
                </a:solidFill>
                <a:latin typeface="Arial" panose="020B0604020202020204" pitchFamily="34" charset="0"/>
                <a:cs typeface="Arial" panose="020B0604020202020204" pitchFamily="34" charset="0"/>
              </a:rPr>
              <a:t> </a:t>
            </a:r>
            <a:r>
              <a:rPr lang="pl-PL" sz="1270" dirty="0">
                <a:solidFill>
                  <a:srgbClr val="59596B"/>
                </a:solidFill>
                <a:latin typeface="Arial" panose="020B0604020202020204" pitchFamily="34" charset="0"/>
                <a:cs typeface="Arial" panose="020B0604020202020204" pitchFamily="34" charset="0"/>
              </a:rPr>
              <a:t>802.11 dh/r/k/v/w/</a:t>
            </a:r>
            <a:endParaRPr lang="it-IT" sz="1270" dirty="0">
              <a:solidFill>
                <a:srgbClr val="59596B"/>
              </a:solidFill>
              <a:latin typeface="Arial" panose="020B0604020202020204" pitchFamily="34" charset="0"/>
              <a:cs typeface="Arial" panose="020B0604020202020204" pitchFamily="34" charset="0"/>
            </a:endParaRPr>
          </a:p>
        </p:txBody>
      </p:sp>
      <p:sp>
        <p:nvSpPr>
          <p:cNvPr id="24" name="ZoneTexte 23">
            <a:extLst>
              <a:ext uri="{FF2B5EF4-FFF2-40B4-BE49-F238E27FC236}">
                <a16:creationId xmlns:a16="http://schemas.microsoft.com/office/drawing/2014/main" id="{87546BE6-ABC9-CE35-2558-9AD3371E63E2}"/>
              </a:ext>
            </a:extLst>
          </p:cNvPr>
          <p:cNvSpPr txBox="1"/>
          <p:nvPr/>
        </p:nvSpPr>
        <p:spPr>
          <a:xfrm>
            <a:off x="321422" y="4183529"/>
            <a:ext cx="1589312" cy="276999"/>
          </a:xfrm>
          <a:prstGeom prst="rect">
            <a:avLst/>
          </a:prstGeom>
          <a:solidFill>
            <a:srgbClr val="F9DA5B"/>
          </a:solidFill>
        </p:spPr>
        <p:txBody>
          <a:bodyPr wrap="square" rtlCol="0">
            <a:spAutoFit/>
          </a:bodyPr>
          <a:lstStyle>
            <a:defPPr>
              <a:defRPr lang="fr-FR"/>
            </a:defPPr>
            <a:lvl1pPr algn="ctr">
              <a:defRPr sz="1200" b="1">
                <a:solidFill>
                  <a:srgbClr val="3A5CA9"/>
                </a:solidFill>
                <a:latin typeface="Montserrat" pitchFamily="2" charset="77"/>
                <a:cs typeface="Arial"/>
              </a:defRPr>
            </a:lvl1pPr>
          </a:lstStyle>
          <a:p>
            <a:r>
              <a:rPr lang="fr-FR"/>
              <a:t>Bluetooth</a:t>
            </a:r>
          </a:p>
        </p:txBody>
      </p:sp>
      <p:sp>
        <p:nvSpPr>
          <p:cNvPr id="25" name="ZoneTexte 24">
            <a:extLst>
              <a:ext uri="{FF2B5EF4-FFF2-40B4-BE49-F238E27FC236}">
                <a16:creationId xmlns:a16="http://schemas.microsoft.com/office/drawing/2014/main" id="{6A47E3F8-81F5-EFD1-A039-ADA2A7CC4594}"/>
              </a:ext>
            </a:extLst>
          </p:cNvPr>
          <p:cNvSpPr txBox="1"/>
          <p:nvPr/>
        </p:nvSpPr>
        <p:spPr>
          <a:xfrm>
            <a:off x="1976205" y="4179733"/>
            <a:ext cx="3921239" cy="287771"/>
          </a:xfrm>
          <a:prstGeom prst="rect">
            <a:avLst/>
          </a:prstGeom>
          <a:noFill/>
        </p:spPr>
        <p:txBody>
          <a:bodyPr wrap="square" rtlCol="0">
            <a:spAutoFit/>
          </a:bodyPr>
          <a:lstStyle/>
          <a:p>
            <a:pPr marL="0" lvl="2" algn="just">
              <a:buClr>
                <a:srgbClr val="D4020C"/>
              </a:buClr>
              <a:defRPr/>
            </a:pPr>
            <a:r>
              <a:rPr lang="en-US" sz="1270" dirty="0">
                <a:solidFill>
                  <a:srgbClr val="59596B"/>
                </a:solidFill>
                <a:latin typeface="Arial" panose="020B0604020202020204" pitchFamily="34" charset="0"/>
                <a:cs typeface="Arial" panose="020B0604020202020204" pitchFamily="34" charset="0"/>
              </a:rPr>
              <a:t>Bluetooth® 5</a:t>
            </a:r>
            <a:endParaRPr lang="fr-FR" sz="1270" dirty="0">
              <a:solidFill>
                <a:srgbClr val="59596B"/>
              </a:solidFill>
              <a:latin typeface="Arial" panose="020B0604020202020204" pitchFamily="34" charset="0"/>
              <a:cs typeface="Arial" panose="020B0604020202020204" pitchFamily="34" charset="0"/>
            </a:endParaRPr>
          </a:p>
        </p:txBody>
      </p:sp>
      <p:sp>
        <p:nvSpPr>
          <p:cNvPr id="31" name="ZoneTexte 30">
            <a:extLst>
              <a:ext uri="{FF2B5EF4-FFF2-40B4-BE49-F238E27FC236}">
                <a16:creationId xmlns:a16="http://schemas.microsoft.com/office/drawing/2014/main" id="{D6AB8CB9-E09C-01B7-D512-3C1517389FB4}"/>
              </a:ext>
            </a:extLst>
          </p:cNvPr>
          <p:cNvSpPr txBox="1"/>
          <p:nvPr/>
        </p:nvSpPr>
        <p:spPr>
          <a:xfrm>
            <a:off x="324245" y="4739410"/>
            <a:ext cx="1583667" cy="283005"/>
          </a:xfrm>
          <a:prstGeom prst="rect">
            <a:avLst/>
          </a:prstGeom>
          <a:solidFill>
            <a:srgbClr val="F9DA5B"/>
          </a:solidFill>
        </p:spPr>
        <p:txBody>
          <a:bodyPr wrap="square" rtlCol="0">
            <a:spAutoFit/>
          </a:bodyPr>
          <a:lstStyle>
            <a:defPPr>
              <a:defRPr lang="fr-FR"/>
            </a:defPPr>
            <a:lvl1pPr algn="ctr">
              <a:defRPr sz="1200" b="1">
                <a:solidFill>
                  <a:srgbClr val="3A5CA9"/>
                </a:solidFill>
                <a:latin typeface="Montserrat" pitchFamily="2" charset="77"/>
                <a:cs typeface="Arial"/>
              </a:defRPr>
            </a:lvl1pPr>
          </a:lstStyle>
          <a:p>
            <a:r>
              <a:rPr lang="fr-FR" altLang="fr-FR"/>
              <a:t>Batterie</a:t>
            </a:r>
            <a:endParaRPr lang="fr-FR"/>
          </a:p>
        </p:txBody>
      </p:sp>
      <p:sp>
        <p:nvSpPr>
          <p:cNvPr id="32" name="ZoneTexte 31">
            <a:extLst>
              <a:ext uri="{FF2B5EF4-FFF2-40B4-BE49-F238E27FC236}">
                <a16:creationId xmlns:a16="http://schemas.microsoft.com/office/drawing/2014/main" id="{973F123D-626F-A365-3EA0-013631F8C253}"/>
              </a:ext>
            </a:extLst>
          </p:cNvPr>
          <p:cNvSpPr txBox="1"/>
          <p:nvPr/>
        </p:nvSpPr>
        <p:spPr>
          <a:xfrm>
            <a:off x="1955398" y="4705474"/>
            <a:ext cx="4275109" cy="483209"/>
          </a:xfrm>
          <a:prstGeom prst="rect">
            <a:avLst/>
          </a:prstGeom>
          <a:noFill/>
        </p:spPr>
        <p:txBody>
          <a:bodyPr wrap="square" rtlCol="0">
            <a:spAutoFit/>
          </a:bodyPr>
          <a:lstStyle/>
          <a:p>
            <a:pPr marL="0" lvl="2" algn="just">
              <a:buClr>
                <a:srgbClr val="D4020C"/>
              </a:buClr>
              <a:defRPr/>
            </a:pPr>
            <a:r>
              <a:rPr lang="fr-FR" sz="1270" dirty="0">
                <a:solidFill>
                  <a:srgbClr val="59596B"/>
                </a:solidFill>
                <a:latin typeface="Arial" panose="020B0604020202020204" pitchFamily="34" charset="0"/>
                <a:cs typeface="Arial" panose="020B0604020202020204" pitchFamily="34" charset="0"/>
              </a:rPr>
              <a:t>Batterie Li-polymère 3,85 V, 2 500 mAh (intégrée, peut être réparée)</a:t>
            </a:r>
          </a:p>
        </p:txBody>
      </p:sp>
      <p:sp>
        <p:nvSpPr>
          <p:cNvPr id="33" name="ZoneTexte 32">
            <a:extLst>
              <a:ext uri="{FF2B5EF4-FFF2-40B4-BE49-F238E27FC236}">
                <a16:creationId xmlns:a16="http://schemas.microsoft.com/office/drawing/2014/main" id="{50AB7F40-2E71-BBCB-BF7B-464A1E2EBFAF}"/>
              </a:ext>
            </a:extLst>
          </p:cNvPr>
          <p:cNvSpPr txBox="1"/>
          <p:nvPr/>
        </p:nvSpPr>
        <p:spPr>
          <a:xfrm>
            <a:off x="312599" y="5489328"/>
            <a:ext cx="1583666" cy="284562"/>
          </a:xfrm>
          <a:prstGeom prst="rect">
            <a:avLst/>
          </a:prstGeom>
          <a:solidFill>
            <a:srgbClr val="F9DA5B"/>
          </a:solidFill>
        </p:spPr>
        <p:txBody>
          <a:bodyPr wrap="square" rtlCol="0">
            <a:spAutoFit/>
          </a:bodyPr>
          <a:lstStyle>
            <a:defPPr>
              <a:defRPr lang="fr-FR"/>
            </a:defPPr>
            <a:lvl1pPr algn="ctr">
              <a:defRPr sz="1200" b="1">
                <a:solidFill>
                  <a:srgbClr val="3A5CA9"/>
                </a:solidFill>
                <a:latin typeface="Montserrat" pitchFamily="2" charset="77"/>
                <a:cs typeface="Arial"/>
              </a:defRPr>
            </a:lvl1pPr>
          </a:lstStyle>
          <a:p>
            <a:r>
              <a:rPr lang="fr-FR" altLang="fr-FR"/>
              <a:t>Température</a:t>
            </a:r>
            <a:endParaRPr lang="fr-FR"/>
          </a:p>
        </p:txBody>
      </p:sp>
      <p:sp>
        <p:nvSpPr>
          <p:cNvPr id="44" name="ZoneTexte 43">
            <a:extLst>
              <a:ext uri="{FF2B5EF4-FFF2-40B4-BE49-F238E27FC236}">
                <a16:creationId xmlns:a16="http://schemas.microsoft.com/office/drawing/2014/main" id="{FBD5ADE8-C279-340A-B0F7-B95F16541CDC}"/>
              </a:ext>
            </a:extLst>
          </p:cNvPr>
          <p:cNvSpPr txBox="1"/>
          <p:nvPr/>
        </p:nvSpPr>
        <p:spPr>
          <a:xfrm>
            <a:off x="1955398" y="5282665"/>
            <a:ext cx="4531259" cy="678647"/>
          </a:xfrm>
          <a:prstGeom prst="rect">
            <a:avLst/>
          </a:prstGeom>
          <a:noFill/>
        </p:spPr>
        <p:txBody>
          <a:bodyPr wrap="square" rtlCol="0">
            <a:spAutoFit/>
          </a:bodyPr>
          <a:lstStyle/>
          <a:p>
            <a:r>
              <a:rPr lang="fr-FR" sz="1270" dirty="0">
                <a:solidFill>
                  <a:srgbClr val="59596B"/>
                </a:solidFill>
                <a:latin typeface="Arial" panose="020B0604020202020204" pitchFamily="34" charset="0"/>
                <a:cs typeface="Arial" panose="020B0604020202020204" pitchFamily="34" charset="0"/>
              </a:rPr>
              <a:t>Température en fonctionnement: de -20°C à 50°C </a:t>
            </a:r>
          </a:p>
          <a:p>
            <a:r>
              <a:rPr lang="fr-FR" sz="1270" dirty="0">
                <a:solidFill>
                  <a:srgbClr val="59596B"/>
                </a:solidFill>
                <a:latin typeface="Arial" panose="020B0604020202020204" pitchFamily="34" charset="0"/>
                <a:cs typeface="Arial" panose="020B0604020202020204" pitchFamily="34" charset="0"/>
              </a:rPr>
              <a:t>Température de stockage: de -20°C à 70°C</a:t>
            </a:r>
          </a:p>
          <a:p>
            <a:r>
              <a:rPr lang="fr-FR" sz="1270" dirty="0">
                <a:solidFill>
                  <a:srgbClr val="59596B"/>
                </a:solidFill>
                <a:latin typeface="Arial" panose="020B0604020202020204" pitchFamily="34" charset="0"/>
                <a:cs typeface="Arial" panose="020B0604020202020204" pitchFamily="34" charset="0"/>
              </a:rPr>
              <a:t>Température de charge : 0°C à 45°C</a:t>
            </a:r>
          </a:p>
        </p:txBody>
      </p:sp>
      <p:sp>
        <p:nvSpPr>
          <p:cNvPr id="45" name="ZoneTexte 44">
            <a:extLst>
              <a:ext uri="{FF2B5EF4-FFF2-40B4-BE49-F238E27FC236}">
                <a16:creationId xmlns:a16="http://schemas.microsoft.com/office/drawing/2014/main" id="{1F2E19BB-2692-FC45-865A-AA11F0949C99}"/>
              </a:ext>
            </a:extLst>
          </p:cNvPr>
          <p:cNvSpPr txBox="1"/>
          <p:nvPr/>
        </p:nvSpPr>
        <p:spPr>
          <a:xfrm>
            <a:off x="6481012" y="1112796"/>
            <a:ext cx="1606958" cy="461665"/>
          </a:xfrm>
          <a:prstGeom prst="rect">
            <a:avLst/>
          </a:prstGeom>
          <a:solidFill>
            <a:srgbClr val="F9DA5B"/>
          </a:solidFill>
        </p:spPr>
        <p:txBody>
          <a:bodyPr wrap="square" rtlCol="0">
            <a:spAutoFit/>
          </a:bodyPr>
          <a:lstStyle>
            <a:defPPr>
              <a:defRPr lang="fr-FR"/>
            </a:defPPr>
            <a:lvl1pPr algn="ctr">
              <a:defRPr sz="1200" b="1">
                <a:solidFill>
                  <a:srgbClr val="3A5CA9"/>
                </a:solidFill>
                <a:latin typeface="Montserrat" pitchFamily="2" charset="77"/>
                <a:cs typeface="Arial"/>
              </a:defRPr>
            </a:lvl1pPr>
          </a:lstStyle>
          <a:p>
            <a:r>
              <a:rPr lang="fr-FR"/>
              <a:t>Résistance aux chutes </a:t>
            </a:r>
          </a:p>
        </p:txBody>
      </p:sp>
      <p:sp>
        <p:nvSpPr>
          <p:cNvPr id="46" name="ZoneTexte 45">
            <a:extLst>
              <a:ext uri="{FF2B5EF4-FFF2-40B4-BE49-F238E27FC236}">
                <a16:creationId xmlns:a16="http://schemas.microsoft.com/office/drawing/2014/main" id="{4FE3E764-C950-050B-136C-8A97F07AB391}"/>
              </a:ext>
            </a:extLst>
          </p:cNvPr>
          <p:cNvSpPr txBox="1"/>
          <p:nvPr/>
        </p:nvSpPr>
        <p:spPr>
          <a:xfrm>
            <a:off x="8087968" y="1099239"/>
            <a:ext cx="3921239" cy="483209"/>
          </a:xfrm>
          <a:prstGeom prst="rect">
            <a:avLst/>
          </a:prstGeom>
          <a:noFill/>
        </p:spPr>
        <p:txBody>
          <a:bodyPr wrap="square" rtlCol="0">
            <a:spAutoFit/>
          </a:bodyPr>
          <a:lstStyle/>
          <a:p>
            <a:pPr marL="0" lvl="2">
              <a:buClr>
                <a:srgbClr val="D4020C"/>
              </a:buClr>
              <a:defRPr/>
            </a:pPr>
            <a:r>
              <a:rPr lang="fr-FR" sz="1270" dirty="0">
                <a:solidFill>
                  <a:srgbClr val="59596B"/>
                </a:solidFill>
                <a:latin typeface="Arial" panose="020B0604020202020204" pitchFamily="34" charset="0"/>
                <a:cs typeface="Arial" panose="020B0604020202020204" pitchFamily="34" charset="0"/>
              </a:rPr>
              <a:t>Chutes multiples de 1,5 m sur du béton selon norme MIL-STD-810G</a:t>
            </a:r>
          </a:p>
        </p:txBody>
      </p:sp>
      <p:sp>
        <p:nvSpPr>
          <p:cNvPr id="49" name="ZoneTexte 48">
            <a:extLst>
              <a:ext uri="{FF2B5EF4-FFF2-40B4-BE49-F238E27FC236}">
                <a16:creationId xmlns:a16="http://schemas.microsoft.com/office/drawing/2014/main" id="{EAC128D1-7E0C-5B6B-8B2D-4DF76168155F}"/>
              </a:ext>
            </a:extLst>
          </p:cNvPr>
          <p:cNvSpPr txBox="1"/>
          <p:nvPr/>
        </p:nvSpPr>
        <p:spPr>
          <a:xfrm>
            <a:off x="6486657" y="1741659"/>
            <a:ext cx="1583667" cy="461665"/>
          </a:xfrm>
          <a:prstGeom prst="rect">
            <a:avLst/>
          </a:prstGeom>
          <a:solidFill>
            <a:srgbClr val="F9DA5B"/>
          </a:solidFill>
        </p:spPr>
        <p:txBody>
          <a:bodyPr wrap="square" rtlCol="0">
            <a:spAutoFit/>
          </a:bodyPr>
          <a:lstStyle>
            <a:defPPr>
              <a:defRPr lang="fr-FR"/>
            </a:defPPr>
            <a:lvl1pPr algn="ctr">
              <a:defRPr sz="1200" b="1">
                <a:solidFill>
                  <a:srgbClr val="3A5CA9"/>
                </a:solidFill>
                <a:latin typeface="Montserrat" pitchFamily="2" charset="77"/>
                <a:cs typeface="Arial"/>
              </a:defRPr>
            </a:lvl1pPr>
          </a:lstStyle>
          <a:p>
            <a:r>
              <a:rPr lang="fr-FR" altLang="fr-FR"/>
              <a:t>Indice d’étanchéité</a:t>
            </a:r>
            <a:endParaRPr lang="fr-FR"/>
          </a:p>
        </p:txBody>
      </p:sp>
      <p:sp>
        <p:nvSpPr>
          <p:cNvPr id="50" name="ZoneTexte 49">
            <a:extLst>
              <a:ext uri="{FF2B5EF4-FFF2-40B4-BE49-F238E27FC236}">
                <a16:creationId xmlns:a16="http://schemas.microsoft.com/office/drawing/2014/main" id="{C5FEA215-30BA-41BA-3DDA-01EF2679F0A4}"/>
              </a:ext>
            </a:extLst>
          </p:cNvPr>
          <p:cNvSpPr txBox="1"/>
          <p:nvPr/>
        </p:nvSpPr>
        <p:spPr>
          <a:xfrm>
            <a:off x="8093613" y="1854845"/>
            <a:ext cx="3909951" cy="287771"/>
          </a:xfrm>
          <a:prstGeom prst="rect">
            <a:avLst/>
          </a:prstGeom>
          <a:noFill/>
        </p:spPr>
        <p:txBody>
          <a:bodyPr wrap="square" rtlCol="0">
            <a:spAutoFit/>
          </a:bodyPr>
          <a:lstStyle/>
          <a:p>
            <a:r>
              <a:rPr lang="fr-FR" sz="1200" dirty="0">
                <a:latin typeface="Arial"/>
                <a:cs typeface="Arial"/>
              </a:rPr>
              <a:t> </a:t>
            </a:r>
            <a:r>
              <a:rPr lang="fr-FR" sz="1270" dirty="0">
                <a:solidFill>
                  <a:srgbClr val="59596B"/>
                </a:solidFill>
                <a:latin typeface="Arial" panose="020B0604020202020204" pitchFamily="34" charset="0"/>
                <a:cs typeface="Arial" panose="020B0604020202020204" pitchFamily="34" charset="0"/>
              </a:rPr>
              <a:t>IP68</a:t>
            </a:r>
          </a:p>
        </p:txBody>
      </p:sp>
      <p:sp>
        <p:nvSpPr>
          <p:cNvPr id="51" name="ZoneTexte 50">
            <a:extLst>
              <a:ext uri="{FF2B5EF4-FFF2-40B4-BE49-F238E27FC236}">
                <a16:creationId xmlns:a16="http://schemas.microsoft.com/office/drawing/2014/main" id="{B3DAC1CE-F238-A5AC-F20B-29D62DB7649D}"/>
              </a:ext>
            </a:extLst>
          </p:cNvPr>
          <p:cNvSpPr txBox="1"/>
          <p:nvPr/>
        </p:nvSpPr>
        <p:spPr>
          <a:xfrm>
            <a:off x="6486658" y="2379103"/>
            <a:ext cx="1583668" cy="284562"/>
          </a:xfrm>
          <a:prstGeom prst="rect">
            <a:avLst/>
          </a:prstGeom>
          <a:solidFill>
            <a:srgbClr val="F9DA5B"/>
          </a:solidFill>
        </p:spPr>
        <p:txBody>
          <a:bodyPr wrap="square" rtlCol="0">
            <a:spAutoFit/>
          </a:bodyPr>
          <a:lstStyle>
            <a:defPPr>
              <a:defRPr lang="fr-FR"/>
            </a:defPPr>
            <a:lvl1pPr algn="ctr">
              <a:defRPr sz="1200" b="1">
                <a:solidFill>
                  <a:srgbClr val="3A5CA9"/>
                </a:solidFill>
                <a:latin typeface="Montserrat" pitchFamily="2" charset="77"/>
                <a:cs typeface="Arial"/>
              </a:defRPr>
            </a:lvl1pPr>
          </a:lstStyle>
          <a:p>
            <a:r>
              <a:rPr lang="fr-FR" altLang="fr-FR"/>
              <a:t>Dimensions</a:t>
            </a:r>
            <a:endParaRPr lang="fr-FR"/>
          </a:p>
        </p:txBody>
      </p:sp>
      <p:sp>
        <p:nvSpPr>
          <p:cNvPr id="52" name="ZoneTexte 51">
            <a:extLst>
              <a:ext uri="{FF2B5EF4-FFF2-40B4-BE49-F238E27FC236}">
                <a16:creationId xmlns:a16="http://schemas.microsoft.com/office/drawing/2014/main" id="{1CF727BD-6241-D965-D0D2-A5ADBDF58B27}"/>
              </a:ext>
            </a:extLst>
          </p:cNvPr>
          <p:cNvSpPr txBox="1"/>
          <p:nvPr/>
        </p:nvSpPr>
        <p:spPr>
          <a:xfrm>
            <a:off x="8070324" y="2378052"/>
            <a:ext cx="3909951" cy="287771"/>
          </a:xfrm>
          <a:prstGeom prst="rect">
            <a:avLst/>
          </a:prstGeom>
          <a:noFill/>
        </p:spPr>
        <p:txBody>
          <a:bodyPr wrap="square" rtlCol="0">
            <a:spAutoFit/>
          </a:bodyPr>
          <a:lstStyle/>
          <a:p>
            <a:r>
              <a:rPr lang="fr-FR" sz="1270" dirty="0">
                <a:solidFill>
                  <a:srgbClr val="59596B"/>
                </a:solidFill>
                <a:latin typeface="Arial" panose="020B0604020202020204" pitchFamily="34" charset="0"/>
                <a:cs typeface="Arial" panose="020B0604020202020204" pitchFamily="34" charset="0"/>
              </a:rPr>
              <a:t>96.7 mm x 60.7 mm x 14.43 mm</a:t>
            </a:r>
          </a:p>
        </p:txBody>
      </p:sp>
      <p:sp>
        <p:nvSpPr>
          <p:cNvPr id="53" name="ZoneTexte 52">
            <a:extLst>
              <a:ext uri="{FF2B5EF4-FFF2-40B4-BE49-F238E27FC236}">
                <a16:creationId xmlns:a16="http://schemas.microsoft.com/office/drawing/2014/main" id="{634B15EB-690C-39AF-81DF-60B44195FE43}"/>
              </a:ext>
            </a:extLst>
          </p:cNvPr>
          <p:cNvSpPr txBox="1"/>
          <p:nvPr/>
        </p:nvSpPr>
        <p:spPr>
          <a:xfrm>
            <a:off x="6486657" y="2806043"/>
            <a:ext cx="1582151" cy="276999"/>
          </a:xfrm>
          <a:prstGeom prst="rect">
            <a:avLst/>
          </a:prstGeom>
          <a:solidFill>
            <a:srgbClr val="F9DA5B"/>
          </a:solidFill>
        </p:spPr>
        <p:txBody>
          <a:bodyPr wrap="square" rtlCol="0">
            <a:spAutoFit/>
          </a:bodyPr>
          <a:lstStyle>
            <a:defPPr>
              <a:defRPr lang="fr-FR"/>
            </a:defPPr>
            <a:lvl1pPr algn="ctr">
              <a:defRPr sz="1200" b="1">
                <a:solidFill>
                  <a:srgbClr val="3A5CA9"/>
                </a:solidFill>
                <a:latin typeface="Montserrat" pitchFamily="2" charset="77"/>
                <a:cs typeface="Arial"/>
              </a:defRPr>
            </a:lvl1pPr>
          </a:lstStyle>
          <a:p>
            <a:r>
              <a:rPr lang="fr-FR" altLang="fr-FR"/>
              <a:t>Poids</a:t>
            </a:r>
            <a:endParaRPr lang="fr-FR"/>
          </a:p>
        </p:txBody>
      </p:sp>
      <p:sp>
        <p:nvSpPr>
          <p:cNvPr id="54" name="ZoneTexte 53">
            <a:extLst>
              <a:ext uri="{FF2B5EF4-FFF2-40B4-BE49-F238E27FC236}">
                <a16:creationId xmlns:a16="http://schemas.microsoft.com/office/drawing/2014/main" id="{F8558C90-BAD1-7821-2293-5A85DB67AD41}"/>
              </a:ext>
            </a:extLst>
          </p:cNvPr>
          <p:cNvSpPr txBox="1"/>
          <p:nvPr/>
        </p:nvSpPr>
        <p:spPr>
          <a:xfrm>
            <a:off x="8084423" y="2809549"/>
            <a:ext cx="3874379" cy="287771"/>
          </a:xfrm>
          <a:prstGeom prst="rect">
            <a:avLst/>
          </a:prstGeom>
          <a:noFill/>
        </p:spPr>
        <p:txBody>
          <a:bodyPr wrap="square" rtlCol="0">
            <a:spAutoFit/>
          </a:bodyPr>
          <a:lstStyle/>
          <a:p>
            <a:pPr marL="0" lvl="2">
              <a:buClr>
                <a:srgbClr val="D4020C"/>
              </a:buClr>
              <a:defRPr/>
            </a:pPr>
            <a:r>
              <a:rPr lang="fr-FR" sz="1270" dirty="0">
                <a:solidFill>
                  <a:srgbClr val="59596B"/>
                </a:solidFill>
                <a:latin typeface="Arial" panose="020B0604020202020204" pitchFamily="34" charset="0"/>
                <a:cs typeface="Arial" panose="020B0604020202020204" pitchFamily="34" charset="0"/>
              </a:rPr>
              <a:t>130 g (avec batterie)</a:t>
            </a:r>
          </a:p>
        </p:txBody>
      </p:sp>
      <p:sp>
        <p:nvSpPr>
          <p:cNvPr id="55" name="ZoneTexte 54">
            <a:extLst>
              <a:ext uri="{FF2B5EF4-FFF2-40B4-BE49-F238E27FC236}">
                <a16:creationId xmlns:a16="http://schemas.microsoft.com/office/drawing/2014/main" id="{FCE09992-A009-5349-7CAB-03DB70FB8999}"/>
              </a:ext>
            </a:extLst>
          </p:cNvPr>
          <p:cNvSpPr txBox="1"/>
          <p:nvPr/>
        </p:nvSpPr>
        <p:spPr>
          <a:xfrm>
            <a:off x="6481012" y="3186880"/>
            <a:ext cx="1589312" cy="276999"/>
          </a:xfrm>
          <a:prstGeom prst="rect">
            <a:avLst/>
          </a:prstGeom>
          <a:solidFill>
            <a:srgbClr val="F9DA5B"/>
          </a:solidFill>
        </p:spPr>
        <p:txBody>
          <a:bodyPr wrap="square" rtlCol="0">
            <a:spAutoFit/>
          </a:bodyPr>
          <a:lstStyle>
            <a:defPPr>
              <a:defRPr lang="fr-FR"/>
            </a:defPPr>
            <a:lvl1pPr algn="ctr">
              <a:defRPr sz="1200" b="1">
                <a:solidFill>
                  <a:srgbClr val="3A5CA9"/>
                </a:solidFill>
                <a:latin typeface="Montserrat" pitchFamily="2" charset="77"/>
                <a:cs typeface="Arial"/>
              </a:defRPr>
            </a:lvl1pPr>
          </a:lstStyle>
          <a:p>
            <a:r>
              <a:rPr lang="fr-FR"/>
              <a:t>Humidité</a:t>
            </a:r>
          </a:p>
        </p:txBody>
      </p:sp>
      <p:sp>
        <p:nvSpPr>
          <p:cNvPr id="56" name="ZoneTexte 55">
            <a:extLst>
              <a:ext uri="{FF2B5EF4-FFF2-40B4-BE49-F238E27FC236}">
                <a16:creationId xmlns:a16="http://schemas.microsoft.com/office/drawing/2014/main" id="{D23B7F34-BF41-B0D4-662F-C08FEC959C8A}"/>
              </a:ext>
            </a:extLst>
          </p:cNvPr>
          <p:cNvSpPr txBox="1"/>
          <p:nvPr/>
        </p:nvSpPr>
        <p:spPr>
          <a:xfrm>
            <a:off x="8068804" y="3183871"/>
            <a:ext cx="3889998" cy="287771"/>
          </a:xfrm>
          <a:prstGeom prst="rect">
            <a:avLst/>
          </a:prstGeom>
          <a:noFill/>
        </p:spPr>
        <p:txBody>
          <a:bodyPr wrap="square" rtlCol="0">
            <a:spAutoFit/>
          </a:bodyPr>
          <a:lstStyle/>
          <a:p>
            <a:pPr marL="0" lvl="2">
              <a:buClr>
                <a:srgbClr val="D4020C"/>
              </a:buClr>
              <a:defRPr/>
            </a:pPr>
            <a:r>
              <a:rPr lang="fr-FR" sz="1270" dirty="0">
                <a:solidFill>
                  <a:srgbClr val="59596B"/>
                </a:solidFill>
                <a:latin typeface="Arial" panose="020B0604020202020204" pitchFamily="34" charset="0"/>
                <a:cs typeface="Arial" panose="020B0604020202020204" pitchFamily="34" charset="0"/>
              </a:rPr>
              <a:t>De 5% à 95% sans condensation</a:t>
            </a:r>
          </a:p>
        </p:txBody>
      </p:sp>
      <p:sp>
        <p:nvSpPr>
          <p:cNvPr id="57" name="ZoneTexte 56">
            <a:extLst>
              <a:ext uri="{FF2B5EF4-FFF2-40B4-BE49-F238E27FC236}">
                <a16:creationId xmlns:a16="http://schemas.microsoft.com/office/drawing/2014/main" id="{43F7B3A6-374B-C446-7502-E600E637E548}"/>
              </a:ext>
            </a:extLst>
          </p:cNvPr>
          <p:cNvSpPr txBox="1"/>
          <p:nvPr/>
        </p:nvSpPr>
        <p:spPr>
          <a:xfrm>
            <a:off x="6479496" y="3640469"/>
            <a:ext cx="1589312" cy="276999"/>
          </a:xfrm>
          <a:prstGeom prst="rect">
            <a:avLst/>
          </a:prstGeom>
          <a:solidFill>
            <a:srgbClr val="F9DA5B"/>
          </a:solidFill>
        </p:spPr>
        <p:txBody>
          <a:bodyPr wrap="square" rtlCol="0">
            <a:spAutoFit/>
          </a:bodyPr>
          <a:lstStyle>
            <a:defPPr>
              <a:defRPr lang="fr-FR"/>
            </a:defPPr>
            <a:lvl1pPr algn="ctr">
              <a:defRPr sz="1200" b="1">
                <a:solidFill>
                  <a:srgbClr val="3A5CA9"/>
                </a:solidFill>
                <a:latin typeface="Montserrat" pitchFamily="2" charset="77"/>
                <a:cs typeface="Arial"/>
              </a:defRPr>
            </a:lvl1pPr>
          </a:lstStyle>
          <a:p>
            <a:r>
              <a:rPr lang="fr-FR"/>
              <a:t>Caméra</a:t>
            </a:r>
          </a:p>
        </p:txBody>
      </p:sp>
      <p:sp>
        <p:nvSpPr>
          <p:cNvPr id="58" name="ZoneTexte 57">
            <a:extLst>
              <a:ext uri="{FF2B5EF4-FFF2-40B4-BE49-F238E27FC236}">
                <a16:creationId xmlns:a16="http://schemas.microsoft.com/office/drawing/2014/main" id="{92E3B9CF-65FD-AA4D-DDCD-310F900B4159}"/>
              </a:ext>
            </a:extLst>
          </p:cNvPr>
          <p:cNvSpPr txBox="1"/>
          <p:nvPr/>
        </p:nvSpPr>
        <p:spPr>
          <a:xfrm>
            <a:off x="8082326" y="3569299"/>
            <a:ext cx="3895186" cy="287771"/>
          </a:xfrm>
          <a:prstGeom prst="rect">
            <a:avLst/>
          </a:prstGeom>
          <a:noFill/>
        </p:spPr>
        <p:txBody>
          <a:bodyPr wrap="square" rtlCol="0">
            <a:spAutoFit/>
          </a:bodyPr>
          <a:lstStyle/>
          <a:p>
            <a:pPr marL="0" lvl="2">
              <a:buClr>
                <a:srgbClr val="D4020C"/>
              </a:buClr>
              <a:defRPr/>
            </a:pPr>
            <a:r>
              <a:rPr lang="fr-FR" sz="1270" dirty="0">
                <a:solidFill>
                  <a:srgbClr val="59596B"/>
                </a:solidFill>
                <a:latin typeface="Arial" panose="020B0604020202020204" pitchFamily="34" charset="0"/>
                <a:cs typeface="Arial" panose="020B0604020202020204" pitchFamily="34" charset="0"/>
              </a:rPr>
              <a:t>16 MP avec Flash</a:t>
            </a:r>
          </a:p>
        </p:txBody>
      </p:sp>
      <p:sp>
        <p:nvSpPr>
          <p:cNvPr id="3" name="ZoneTexte 2">
            <a:extLst>
              <a:ext uri="{FF2B5EF4-FFF2-40B4-BE49-F238E27FC236}">
                <a16:creationId xmlns:a16="http://schemas.microsoft.com/office/drawing/2014/main" id="{C7ACBF05-CD1A-1970-DB65-105983218D5B}"/>
              </a:ext>
            </a:extLst>
          </p:cNvPr>
          <p:cNvSpPr txBox="1"/>
          <p:nvPr/>
        </p:nvSpPr>
        <p:spPr>
          <a:xfrm>
            <a:off x="173622" y="171656"/>
            <a:ext cx="7269153" cy="461665"/>
          </a:xfrm>
          <a:prstGeom prst="rect">
            <a:avLst/>
          </a:prstGeom>
          <a:noFill/>
        </p:spPr>
        <p:txBody>
          <a:bodyPr wrap="square" lIns="91440" tIns="45720" rIns="91440" bIns="45720" rtlCol="0" anchor="t">
            <a:spAutoFit/>
          </a:bodyPr>
          <a:lstStyle/>
          <a:p>
            <a:r>
              <a:rPr lang="fr-FR" altLang="fr-FR" sz="2400" dirty="0">
                <a:solidFill>
                  <a:schemeClr val="bg1"/>
                </a:solidFill>
                <a:latin typeface="Arial" panose="020B0604020202020204" pitchFamily="34" charset="0"/>
                <a:cs typeface="Arial" panose="020B0604020202020204" pitchFamily="34" charset="0"/>
              </a:rPr>
              <a:t>PDA </a:t>
            </a:r>
            <a:r>
              <a:rPr lang="fr-FR" altLang="fr-FR" sz="2400" dirty="0" err="1">
                <a:solidFill>
                  <a:schemeClr val="bg1"/>
                </a:solidFill>
                <a:latin typeface="Arial" panose="020B0604020202020204" pitchFamily="34" charset="0"/>
                <a:cs typeface="Arial" panose="020B0604020202020204" pitchFamily="34" charset="0"/>
              </a:rPr>
              <a:t>wearable</a:t>
            </a:r>
            <a:r>
              <a:rPr lang="fr-FR" altLang="fr-FR" sz="2400" dirty="0">
                <a:solidFill>
                  <a:schemeClr val="bg1"/>
                </a:solidFill>
                <a:latin typeface="Arial" panose="020B0604020202020204" pitchFamily="34" charset="0"/>
                <a:cs typeface="Arial" panose="020B0604020202020204" pitchFamily="34" charset="0"/>
              </a:rPr>
              <a:t> – WD200 Plus </a:t>
            </a:r>
            <a:r>
              <a:rPr lang="fr-FR" altLang="fr-FR" sz="2400" dirty="0" err="1">
                <a:solidFill>
                  <a:schemeClr val="bg1"/>
                </a:solidFill>
                <a:latin typeface="Arial" panose="020B0604020202020204" pitchFamily="34" charset="0"/>
                <a:cs typeface="Arial" panose="020B0604020202020204" pitchFamily="34" charset="0"/>
              </a:rPr>
              <a:t>Unitech</a:t>
            </a:r>
            <a:endParaRPr lang="fr-FR" altLang="fr-FR" sz="2400" dirty="0">
              <a:solidFill>
                <a:schemeClr val="bg1"/>
              </a:solidFill>
              <a:latin typeface="Arial" panose="020B0604020202020204" pitchFamily="34" charset="0"/>
              <a:cs typeface="Arial" panose="020B0604020202020204" pitchFamily="34" charset="0"/>
            </a:endParaRPr>
          </a:p>
        </p:txBody>
      </p:sp>
      <p:sp>
        <p:nvSpPr>
          <p:cNvPr id="2" name="ZoneTexte 1">
            <a:extLst>
              <a:ext uri="{FF2B5EF4-FFF2-40B4-BE49-F238E27FC236}">
                <a16:creationId xmlns:a16="http://schemas.microsoft.com/office/drawing/2014/main" id="{9E6B753B-F7A8-4BB8-B855-700457D3E566}"/>
              </a:ext>
            </a:extLst>
          </p:cNvPr>
          <p:cNvSpPr txBox="1"/>
          <p:nvPr/>
        </p:nvSpPr>
        <p:spPr>
          <a:xfrm>
            <a:off x="6479492" y="4113820"/>
            <a:ext cx="1589312" cy="276999"/>
          </a:xfrm>
          <a:prstGeom prst="rect">
            <a:avLst/>
          </a:prstGeom>
          <a:solidFill>
            <a:srgbClr val="F9DA5B"/>
          </a:solidFill>
        </p:spPr>
        <p:txBody>
          <a:bodyPr wrap="square" rtlCol="0">
            <a:spAutoFit/>
          </a:bodyPr>
          <a:lstStyle>
            <a:defPPr>
              <a:defRPr lang="fr-FR"/>
            </a:defPPr>
            <a:lvl1pPr algn="ctr">
              <a:defRPr sz="1200" b="1">
                <a:solidFill>
                  <a:srgbClr val="3A5CA9"/>
                </a:solidFill>
                <a:latin typeface="Montserrat" pitchFamily="2" charset="77"/>
                <a:cs typeface="Arial"/>
              </a:defRPr>
            </a:lvl1pPr>
          </a:lstStyle>
          <a:p>
            <a:r>
              <a:rPr lang="fr-FR" dirty="0"/>
              <a:t>GPS</a:t>
            </a:r>
          </a:p>
        </p:txBody>
      </p:sp>
      <p:sp>
        <p:nvSpPr>
          <p:cNvPr id="13" name="ZoneTexte 12">
            <a:extLst>
              <a:ext uri="{FF2B5EF4-FFF2-40B4-BE49-F238E27FC236}">
                <a16:creationId xmlns:a16="http://schemas.microsoft.com/office/drawing/2014/main" id="{486F3B56-AAAB-3FF5-86DA-0D3E22916B23}"/>
              </a:ext>
            </a:extLst>
          </p:cNvPr>
          <p:cNvSpPr txBox="1"/>
          <p:nvPr/>
        </p:nvSpPr>
        <p:spPr>
          <a:xfrm>
            <a:off x="8037563" y="4099434"/>
            <a:ext cx="3921239" cy="287771"/>
          </a:xfrm>
          <a:prstGeom prst="rect">
            <a:avLst/>
          </a:prstGeom>
          <a:noFill/>
        </p:spPr>
        <p:txBody>
          <a:bodyPr wrap="square">
            <a:spAutoFit/>
          </a:bodyPr>
          <a:lstStyle/>
          <a:p>
            <a:pPr marL="0" lvl="2">
              <a:buClr>
                <a:srgbClr val="D4020C"/>
              </a:buClr>
              <a:defRPr/>
            </a:pPr>
            <a:r>
              <a:rPr lang="fr-FR" sz="1270" dirty="0">
                <a:solidFill>
                  <a:srgbClr val="59596B"/>
                </a:solidFill>
                <a:latin typeface="Arial" panose="020B0604020202020204" pitchFamily="34" charset="0"/>
                <a:cs typeface="Arial" panose="020B0604020202020204" pitchFamily="34" charset="0"/>
              </a:rPr>
              <a:t>GPS, GLONASS, </a:t>
            </a:r>
            <a:r>
              <a:rPr lang="fr-FR" sz="1270" dirty="0" err="1">
                <a:solidFill>
                  <a:srgbClr val="59596B"/>
                </a:solidFill>
                <a:latin typeface="Arial" panose="020B0604020202020204" pitchFamily="34" charset="0"/>
                <a:cs typeface="Arial" panose="020B0604020202020204" pitchFamily="34" charset="0"/>
              </a:rPr>
              <a:t>Gallileo</a:t>
            </a:r>
            <a:r>
              <a:rPr lang="fr-FR" sz="1270" dirty="0">
                <a:solidFill>
                  <a:srgbClr val="59596B"/>
                </a:solidFill>
                <a:latin typeface="Arial" panose="020B0604020202020204" pitchFamily="34" charset="0"/>
                <a:cs typeface="Arial" panose="020B0604020202020204" pitchFamily="34" charset="0"/>
              </a:rPr>
              <a:t>, </a:t>
            </a:r>
            <a:r>
              <a:rPr lang="fr-FR" sz="1270" dirty="0" err="1">
                <a:solidFill>
                  <a:srgbClr val="59596B"/>
                </a:solidFill>
                <a:latin typeface="Arial" panose="020B0604020202020204" pitchFamily="34" charset="0"/>
                <a:cs typeface="Arial" panose="020B0604020202020204" pitchFamily="34" charset="0"/>
              </a:rPr>
              <a:t>Beidou</a:t>
            </a:r>
            <a:endParaRPr lang="fr-FR" sz="1270" dirty="0">
              <a:solidFill>
                <a:srgbClr val="59596B"/>
              </a:solidFill>
              <a:latin typeface="Arial" panose="020B0604020202020204" pitchFamily="34" charset="0"/>
              <a:cs typeface="Arial" panose="020B0604020202020204" pitchFamily="34" charset="0"/>
            </a:endParaRPr>
          </a:p>
        </p:txBody>
      </p:sp>
      <p:pic>
        <p:nvPicPr>
          <p:cNvPr id="1026" name="Picture 2" descr="Unitech WD200 - Solutys">
            <a:extLst>
              <a:ext uri="{FF2B5EF4-FFF2-40B4-BE49-F238E27FC236}">
                <a16:creationId xmlns:a16="http://schemas.microsoft.com/office/drawing/2014/main" id="{D297CA4D-02BE-0533-8888-12AFDE427DC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714050" y="4818595"/>
            <a:ext cx="1616852" cy="161685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91156780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AF8B2E4-7635-995F-2317-347D07B68D67}"/>
            </a:ext>
          </a:extLst>
        </p:cNvPr>
        <p:cNvGrpSpPr/>
        <p:nvPr/>
      </p:nvGrpSpPr>
      <p:grpSpPr>
        <a:xfrm>
          <a:off x="0" y="0"/>
          <a:ext cx="0" cy="0"/>
          <a:chOff x="0" y="0"/>
          <a:chExt cx="0" cy="0"/>
        </a:xfrm>
      </p:grpSpPr>
      <p:sp>
        <p:nvSpPr>
          <p:cNvPr id="9" name="ZoneTexte 8">
            <a:extLst>
              <a:ext uri="{FF2B5EF4-FFF2-40B4-BE49-F238E27FC236}">
                <a16:creationId xmlns:a16="http://schemas.microsoft.com/office/drawing/2014/main" id="{CFA9B3F1-D446-EA66-A843-749DC9037AE5}"/>
              </a:ext>
            </a:extLst>
          </p:cNvPr>
          <p:cNvSpPr txBox="1"/>
          <p:nvPr/>
        </p:nvSpPr>
        <p:spPr>
          <a:xfrm>
            <a:off x="214489" y="712766"/>
            <a:ext cx="7552267" cy="338554"/>
          </a:xfrm>
          <a:prstGeom prst="rect">
            <a:avLst/>
          </a:prstGeom>
          <a:noFill/>
        </p:spPr>
        <p:txBody>
          <a:bodyPr wrap="square" rtlCol="0">
            <a:spAutoFit/>
          </a:bodyPr>
          <a:lstStyle/>
          <a:p>
            <a:r>
              <a:rPr lang="fr-FR" altLang="fr-FR" sz="1600" b="1" dirty="0">
                <a:solidFill>
                  <a:srgbClr val="4D539D"/>
                </a:solidFill>
                <a:latin typeface="Montserrat" pitchFamily="2" charset="77"/>
                <a:cs typeface="Arial"/>
              </a:rPr>
              <a:t>2. Accessoires</a:t>
            </a:r>
            <a:endParaRPr lang="fr-FR" sz="1600" b="1" dirty="0">
              <a:solidFill>
                <a:srgbClr val="4D539D"/>
              </a:solidFill>
              <a:latin typeface="Montserrat" pitchFamily="2" charset="77"/>
            </a:endParaRPr>
          </a:p>
        </p:txBody>
      </p:sp>
      <p:sp>
        <p:nvSpPr>
          <p:cNvPr id="38" name="Espace réservé du numéro de diapositive 4">
            <a:extLst>
              <a:ext uri="{FF2B5EF4-FFF2-40B4-BE49-F238E27FC236}">
                <a16:creationId xmlns:a16="http://schemas.microsoft.com/office/drawing/2014/main" id="{4E243595-5B14-AB3A-8F65-B1898B528708}"/>
              </a:ext>
            </a:extLst>
          </p:cNvPr>
          <p:cNvSpPr>
            <a:spLocks noGrp="1"/>
          </p:cNvSpPr>
          <p:nvPr>
            <p:ph type="sldNum" sz="quarter" idx="11"/>
          </p:nvPr>
        </p:nvSpPr>
        <p:spPr>
          <a:xfrm>
            <a:off x="11874980" y="6670311"/>
            <a:ext cx="267152" cy="139590"/>
          </a:xfrm>
          <a:prstGeom prst="rect">
            <a:avLst/>
          </a:prstGeom>
        </p:spPr>
        <p:txBody>
          <a:bodyPr wrap="square" lIns="0" tIns="0" rIns="0" bIns="0">
            <a:spAutoFit/>
          </a:bodyPr>
          <a:lstStyle>
            <a:defPPr>
              <a:defRPr lang="fr-FR"/>
            </a:defPPr>
            <a:lvl1pPr marL="0" algn="l" defTabSz="914400" rtl="0" eaLnBrk="1" latinLnBrk="0" hangingPunct="1">
              <a:defRPr sz="907" b="1" i="0" kern="1200">
                <a:solidFill>
                  <a:schemeClr val="bg1"/>
                </a:solidFill>
                <a:latin typeface="Arial"/>
                <a:ea typeface="+mn-ea"/>
                <a:cs typeface="Arial"/>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48943">
              <a:spcBef>
                <a:spcPts val="4"/>
              </a:spcBef>
            </a:pPr>
            <a:fld id="{81D60167-4931-47E6-BA6A-407CBD079E47}" type="slidenum">
              <a:rPr lang="fr-FR" smtClean="0"/>
              <a:pPr marL="48943">
                <a:spcBef>
                  <a:spcPts val="4"/>
                </a:spcBef>
              </a:pPr>
              <a:t>4</a:t>
            </a:fld>
            <a:endParaRPr lang="fr-FR" sz="1000">
              <a:solidFill>
                <a:schemeClr val="tx1"/>
              </a:solidFill>
              <a:latin typeface="Arial" panose="020B0604020202020204" pitchFamily="34" charset="0"/>
              <a:cs typeface="Arial" panose="020B0604020202020204" pitchFamily="34" charset="0"/>
            </a:endParaRPr>
          </a:p>
        </p:txBody>
      </p:sp>
      <p:sp>
        <p:nvSpPr>
          <p:cNvPr id="3" name="ZoneTexte 2">
            <a:extLst>
              <a:ext uri="{FF2B5EF4-FFF2-40B4-BE49-F238E27FC236}">
                <a16:creationId xmlns:a16="http://schemas.microsoft.com/office/drawing/2014/main" id="{66585E7D-8B64-BF33-6FFC-9CC0F5526BFD}"/>
              </a:ext>
            </a:extLst>
          </p:cNvPr>
          <p:cNvSpPr txBox="1"/>
          <p:nvPr/>
        </p:nvSpPr>
        <p:spPr>
          <a:xfrm>
            <a:off x="173622" y="171656"/>
            <a:ext cx="7269153" cy="461665"/>
          </a:xfrm>
          <a:prstGeom prst="rect">
            <a:avLst/>
          </a:prstGeom>
          <a:noFill/>
        </p:spPr>
        <p:txBody>
          <a:bodyPr wrap="square" lIns="91440" tIns="45720" rIns="91440" bIns="45720" rtlCol="0" anchor="t">
            <a:spAutoFit/>
          </a:bodyPr>
          <a:lstStyle/>
          <a:p>
            <a:r>
              <a:rPr lang="fr-FR" altLang="fr-FR" sz="2400" dirty="0">
                <a:solidFill>
                  <a:schemeClr val="bg1"/>
                </a:solidFill>
                <a:latin typeface="Arial" panose="020B0604020202020204" pitchFamily="34" charset="0"/>
                <a:cs typeface="Arial" panose="020B0604020202020204" pitchFamily="34" charset="0"/>
              </a:rPr>
              <a:t>Tablette RT112 </a:t>
            </a:r>
            <a:r>
              <a:rPr lang="fr-FR" altLang="fr-FR" sz="2400" dirty="0" err="1">
                <a:solidFill>
                  <a:schemeClr val="bg1"/>
                </a:solidFill>
                <a:latin typeface="Arial" panose="020B0604020202020204" pitchFamily="34" charset="0"/>
                <a:cs typeface="Arial" panose="020B0604020202020204" pitchFamily="34" charset="0"/>
              </a:rPr>
              <a:t>Unitech</a:t>
            </a:r>
            <a:r>
              <a:rPr lang="fr-FR" altLang="fr-FR" sz="2400" dirty="0">
                <a:solidFill>
                  <a:schemeClr val="bg1"/>
                </a:solidFill>
                <a:latin typeface="Arial" panose="020B0604020202020204" pitchFamily="34" charset="0"/>
                <a:cs typeface="Arial" panose="020B0604020202020204" pitchFamily="34" charset="0"/>
              </a:rPr>
              <a:t> (écran 10.1’’)</a:t>
            </a:r>
          </a:p>
        </p:txBody>
      </p:sp>
      <p:pic>
        <p:nvPicPr>
          <p:cNvPr id="5" name="Image 4">
            <a:extLst>
              <a:ext uri="{FF2B5EF4-FFF2-40B4-BE49-F238E27FC236}">
                <a16:creationId xmlns:a16="http://schemas.microsoft.com/office/drawing/2014/main" id="{668E764B-386F-7242-7058-B094CE7C5413}"/>
              </a:ext>
            </a:extLst>
          </p:cNvPr>
          <p:cNvPicPr>
            <a:picLocks noChangeAspect="1"/>
          </p:cNvPicPr>
          <p:nvPr/>
        </p:nvPicPr>
        <p:blipFill>
          <a:blip r:embed="rId2"/>
          <a:stretch>
            <a:fillRect/>
          </a:stretch>
        </p:blipFill>
        <p:spPr>
          <a:xfrm>
            <a:off x="556710" y="2178718"/>
            <a:ext cx="3295116" cy="2898608"/>
          </a:xfrm>
          <a:prstGeom prst="rect">
            <a:avLst/>
          </a:prstGeom>
        </p:spPr>
      </p:pic>
      <p:sp>
        <p:nvSpPr>
          <p:cNvPr id="6" name="ZoneTexte 5">
            <a:extLst>
              <a:ext uri="{FF2B5EF4-FFF2-40B4-BE49-F238E27FC236}">
                <a16:creationId xmlns:a16="http://schemas.microsoft.com/office/drawing/2014/main" id="{34D4040E-665B-56FE-5B26-F1F44C627D26}"/>
              </a:ext>
            </a:extLst>
          </p:cNvPr>
          <p:cNvSpPr txBox="1"/>
          <p:nvPr/>
        </p:nvSpPr>
        <p:spPr>
          <a:xfrm>
            <a:off x="3990622" y="2601081"/>
            <a:ext cx="9967519" cy="2123658"/>
          </a:xfrm>
          <a:prstGeom prst="rect">
            <a:avLst/>
          </a:prstGeom>
          <a:noFill/>
        </p:spPr>
        <p:txBody>
          <a:bodyPr wrap="square" rtlCol="0">
            <a:spAutoFit/>
          </a:bodyPr>
          <a:lstStyle/>
          <a:p>
            <a:pPr algn="just">
              <a:buClr>
                <a:srgbClr val="474D9C"/>
              </a:buClr>
            </a:pPr>
            <a:r>
              <a:rPr lang="fr-FR" sz="1600" b="1" dirty="0">
                <a:solidFill>
                  <a:srgbClr val="474D9C"/>
                </a:solidFill>
                <a:latin typeface="Arial" panose="020B0604020202020204" pitchFamily="34" charset="0"/>
                <a:cs typeface="Arial" panose="020B0604020202020204" pitchFamily="34" charset="0"/>
              </a:rPr>
              <a:t>Accessoires disponibles en option : </a:t>
            </a:r>
          </a:p>
          <a:p>
            <a:pPr algn="just">
              <a:buClr>
                <a:srgbClr val="474D9C"/>
              </a:buClr>
            </a:pPr>
            <a:endParaRPr lang="fr-FR" sz="1600" dirty="0">
              <a:solidFill>
                <a:srgbClr val="59596B"/>
              </a:solidFill>
              <a:latin typeface="Arial" panose="020B0604020202020204" pitchFamily="34" charset="0"/>
              <a:cs typeface="Arial" panose="020B0604020202020204" pitchFamily="34" charset="0"/>
            </a:endParaRPr>
          </a:p>
          <a:p>
            <a:pPr marL="285750" indent="-285750" algn="just">
              <a:buClr>
                <a:srgbClr val="474D9C"/>
              </a:buClr>
              <a:buFont typeface="Wingdings" panose="05000000000000000000" pitchFamily="2" charset="2"/>
              <a:buChar char="§"/>
            </a:pPr>
            <a:r>
              <a:rPr lang="fr-FR" sz="1600" dirty="0">
                <a:solidFill>
                  <a:srgbClr val="59596B"/>
                </a:solidFill>
                <a:latin typeface="Arial" panose="020B0604020202020204" pitchFamily="34" charset="0"/>
                <a:cs typeface="Arial" panose="020B0604020202020204" pitchFamily="34" charset="0"/>
              </a:rPr>
              <a:t>Porte-poignet</a:t>
            </a:r>
          </a:p>
          <a:p>
            <a:pPr marL="285750" indent="-285750" algn="just">
              <a:buClr>
                <a:srgbClr val="474D9C"/>
              </a:buClr>
              <a:buFont typeface="Wingdings" panose="05000000000000000000" pitchFamily="2" charset="2"/>
              <a:buChar char="§"/>
            </a:pPr>
            <a:r>
              <a:rPr lang="fr-FR" sz="1600" dirty="0">
                <a:solidFill>
                  <a:srgbClr val="59596B"/>
                </a:solidFill>
                <a:latin typeface="Arial" panose="020B0604020202020204" pitchFamily="34" charset="0"/>
                <a:cs typeface="Arial" panose="020B0604020202020204" pitchFamily="34" charset="0"/>
              </a:rPr>
              <a:t>Câble USB de type C</a:t>
            </a:r>
          </a:p>
          <a:p>
            <a:pPr marL="285750" indent="-285750" algn="just">
              <a:buClr>
                <a:srgbClr val="474D9C"/>
              </a:buClr>
              <a:buFont typeface="Wingdings" panose="05000000000000000000" pitchFamily="2" charset="2"/>
              <a:buChar char="§"/>
            </a:pPr>
            <a:r>
              <a:rPr lang="fr-FR" sz="1600" dirty="0">
                <a:solidFill>
                  <a:srgbClr val="59596B"/>
                </a:solidFill>
                <a:latin typeface="Arial" panose="020B0604020202020204" pitchFamily="34" charset="0"/>
                <a:cs typeface="Arial" panose="020B0604020202020204" pitchFamily="34" charset="0"/>
              </a:rPr>
              <a:t>Support de chargement de terminal à 4 emplacements</a:t>
            </a:r>
          </a:p>
          <a:p>
            <a:pPr marL="285750" indent="-285750" algn="just">
              <a:buClr>
                <a:srgbClr val="474D9C"/>
              </a:buClr>
              <a:buFont typeface="Wingdings" panose="05000000000000000000" pitchFamily="2" charset="2"/>
              <a:buChar char="§"/>
            </a:pPr>
            <a:r>
              <a:rPr lang="fr-FR" sz="1600" dirty="0">
                <a:solidFill>
                  <a:srgbClr val="59596B"/>
                </a:solidFill>
                <a:latin typeface="Arial" panose="020B0604020202020204" pitchFamily="34" charset="0"/>
                <a:cs typeface="Arial" panose="020B0604020202020204" pitchFamily="34" charset="0"/>
              </a:rPr>
              <a:t>Casque antibruit Bluetooth</a:t>
            </a:r>
          </a:p>
          <a:p>
            <a:pPr marL="285750" indent="-285750" algn="just">
              <a:buClr>
                <a:srgbClr val="474D9C"/>
              </a:buClr>
              <a:buFont typeface="Wingdings" panose="05000000000000000000" pitchFamily="2" charset="2"/>
              <a:buChar char="§"/>
            </a:pPr>
            <a:r>
              <a:rPr lang="fr-FR" sz="1600" dirty="0">
                <a:solidFill>
                  <a:srgbClr val="59596B"/>
                </a:solidFill>
                <a:latin typeface="Arial" panose="020B0604020202020204" pitchFamily="34" charset="0"/>
                <a:cs typeface="Arial" panose="020B0604020202020204" pitchFamily="34" charset="0"/>
              </a:rPr>
              <a:t>Affichage tête haute</a:t>
            </a:r>
          </a:p>
          <a:p>
            <a:pPr marL="285750" indent="-285750" algn="just">
              <a:buClr>
                <a:srgbClr val="474D9C"/>
              </a:buClr>
              <a:buFont typeface="Wingdings" panose="05000000000000000000" pitchFamily="2" charset="2"/>
              <a:buChar char="§"/>
            </a:pPr>
            <a:r>
              <a:rPr lang="fr-FR" sz="1600" dirty="0">
                <a:solidFill>
                  <a:srgbClr val="59596B"/>
                </a:solidFill>
                <a:latin typeface="Arial" panose="020B0604020202020204" pitchFamily="34" charset="0"/>
                <a:cs typeface="Arial" panose="020B0604020202020204" pitchFamily="34" charset="0"/>
              </a:rPr>
              <a:t>Détection de dimension</a:t>
            </a:r>
          </a:p>
        </p:txBody>
      </p:sp>
    </p:spTree>
    <p:extLst>
      <p:ext uri="{BB962C8B-B14F-4D97-AF65-F5344CB8AC3E}">
        <p14:creationId xmlns:p14="http://schemas.microsoft.com/office/powerpoint/2010/main" val="1226338607"/>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F76711C1B64D3C49B390A781CE7A6939" ma:contentTypeVersion="18" ma:contentTypeDescription="Crée un document." ma:contentTypeScope="" ma:versionID="55d54b08ac639f15fb631a57f9439657">
  <xsd:schema xmlns:xsd="http://www.w3.org/2001/XMLSchema" xmlns:xs="http://www.w3.org/2001/XMLSchema" xmlns:p="http://schemas.microsoft.com/office/2006/metadata/properties" xmlns:ns2="3106b713-a8a8-444a-89b3-f9d2eee25b9f" xmlns:ns3="5bee3603-70fc-4721-9785-d629d4aedc85" targetNamespace="http://schemas.microsoft.com/office/2006/metadata/properties" ma:root="true" ma:fieldsID="a87779d45541a772ca1f3b7fb970194e" ns2:_="" ns3:_="">
    <xsd:import namespace="3106b713-a8a8-444a-89b3-f9d2eee25b9f"/>
    <xsd:import namespace="5bee3603-70fc-4721-9785-d629d4aedc85"/>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OCR" minOccurs="0"/>
                <xsd:element ref="ns2:MediaServiceGenerationTime" minOccurs="0"/>
                <xsd:element ref="ns2:MediaServiceEventHashCode" minOccurs="0"/>
                <xsd:element ref="ns2:MediaServiceDateTaken" minOccurs="0"/>
                <xsd:element ref="ns2:MediaServiceAutoKeyPoints" minOccurs="0"/>
                <xsd:element ref="ns2:MediaServiceKeyPoints" minOccurs="0"/>
                <xsd:element ref="ns3:SharedWithUsers" minOccurs="0"/>
                <xsd:element ref="ns3:SharedWithDetails" minOccurs="0"/>
                <xsd:element ref="ns2:MediaLengthInSeconds" minOccurs="0"/>
                <xsd:element ref="ns2:lcf76f155ced4ddcb4097134ff3c332f" minOccurs="0"/>
                <xsd:element ref="ns3:TaxCatchAll" minOccurs="0"/>
                <xsd:element ref="ns2:MediaServiceLocation"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106b713-a8a8-444a-89b3-f9d2eee25b9f"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DateTaken" ma:index="14" nillable="true" ma:displayName="MediaServiceDateTaken" ma:hidden="true" ma:internalName="MediaServiceDateTaken" ma:readOnly="true">
      <xsd:simpleType>
        <xsd:restriction base="dms:Text"/>
      </xsd:simpleType>
    </xsd:element>
    <xsd:element name="MediaServiceAutoKeyPoints" ma:index="15" nillable="true" ma:displayName="MediaServiceAutoKeyPoints" ma:hidden="true" ma:internalName="MediaServiceAutoKeyPoints" ma:readOnly="true">
      <xsd:simpleType>
        <xsd:restriction base="dms:Note"/>
      </xsd:simpleType>
    </xsd:element>
    <xsd:element name="MediaServiceKeyPoints" ma:index="16" nillable="true" ma:displayName="KeyPoints" ma:internalName="MediaServiceKeyPoints" ma:readOnly="true">
      <xsd:simpleType>
        <xsd:restriction base="dms:Note">
          <xsd:maxLength value="255"/>
        </xsd:restriction>
      </xsd:simpleType>
    </xsd:element>
    <xsd:element name="MediaLengthInSeconds" ma:index="19" nillable="true" ma:displayName="MediaLengthInSeconds" ma:hidden="true" ma:internalName="MediaLengthInSeconds" ma:readOnly="true">
      <xsd:simpleType>
        <xsd:restriction base="dms:Unknown"/>
      </xsd:simpleType>
    </xsd:element>
    <xsd:element name="lcf76f155ced4ddcb4097134ff3c332f" ma:index="21" nillable="true" ma:taxonomy="true" ma:internalName="lcf76f155ced4ddcb4097134ff3c332f" ma:taxonomyFieldName="MediaServiceImageTags" ma:displayName="Balises d’images" ma:readOnly="false" ma:fieldId="{5cf76f15-5ced-4ddc-b409-7134ff3c332f}" ma:taxonomyMulti="true" ma:sspId="40c5fe60-0a24-4039-98c9-7651c6bcf198" ma:termSetId="09814cd3-568e-fe90-9814-8d621ff8fb84" ma:anchorId="fba54fb3-c3e1-fe81-a776-ca4b69148c4d" ma:open="true" ma:isKeyword="false">
      <xsd:complexType>
        <xsd:sequence>
          <xsd:element ref="pc:Terms" minOccurs="0" maxOccurs="1"/>
        </xsd:sequence>
      </xsd:complexType>
    </xsd:element>
    <xsd:element name="MediaServiceLocation" ma:index="23" nillable="true" ma:displayName="Location" ma:indexed="true" ma:internalName="MediaServiceLocation" ma:readOnly="true">
      <xsd:simpleType>
        <xsd:restriction base="dms:Text"/>
      </xsd:simpleType>
    </xsd:element>
    <xsd:element name="MediaServiceObjectDetectorVersions" ma:index="24" nillable="true" ma:displayName="MediaServiceObjectDetectorVersions"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5bee3603-70fc-4721-9785-d629d4aedc85" elementFormDefault="qualified">
    <xsd:import namespace="http://schemas.microsoft.com/office/2006/documentManagement/types"/>
    <xsd:import namespace="http://schemas.microsoft.com/office/infopath/2007/PartnerControls"/>
    <xsd:element name="SharedWithUsers" ma:index="17" nillable="true" ma:displayName="Partagé avec"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8" nillable="true" ma:displayName="Partagé avec détails" ma:internalName="SharedWithDetails" ma:readOnly="true">
      <xsd:simpleType>
        <xsd:restriction base="dms:Note">
          <xsd:maxLength value="255"/>
        </xsd:restriction>
      </xsd:simpleType>
    </xsd:element>
    <xsd:element name="TaxCatchAll" ma:index="22" nillable="true" ma:displayName="Taxonomy Catch All Column" ma:hidden="true" ma:list="{a17fe460-b98e-469c-b624-e5e3fe5a4d8f}" ma:internalName="TaxCatchAll" ma:showField="CatchAllData" ma:web="5bee3603-70fc-4721-9785-d629d4aedc85">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ype de contenu"/>
        <xsd:element ref="dc:title" minOccurs="0" maxOccurs="1" ma:index="4" ma:displayName="Titr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3106b713-a8a8-444a-89b3-f9d2eee25b9f">
      <Terms xmlns="http://schemas.microsoft.com/office/infopath/2007/PartnerControls"/>
    </lcf76f155ced4ddcb4097134ff3c332f>
    <TaxCatchAll xmlns="5bee3603-70fc-4721-9785-d629d4aedc85"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76C40DAB-A131-48F1-9D2A-3D26AB2A642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3106b713-a8a8-444a-89b3-f9d2eee25b9f"/>
    <ds:schemaRef ds:uri="5bee3603-70fc-4721-9785-d629d4aedc85"/>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C6A39328-C9FF-4394-948F-40DBC03186B2}">
  <ds:schemaRefs>
    <ds:schemaRef ds:uri="http://purl.org/dc/dcmitype/"/>
    <ds:schemaRef ds:uri="http://schemas.openxmlformats.org/package/2006/metadata/core-properties"/>
    <ds:schemaRef ds:uri="http://schemas.microsoft.com/office/2006/documentManagement/types"/>
    <ds:schemaRef ds:uri="http://purl.org/dc/elements/1.1/"/>
    <ds:schemaRef ds:uri="http://www.w3.org/XML/1998/namespace"/>
    <ds:schemaRef ds:uri="http://schemas.microsoft.com/office/infopath/2007/PartnerControls"/>
    <ds:schemaRef ds:uri="782566f8-1803-4dd5-80ed-166b1841cd8f"/>
    <ds:schemaRef ds:uri="dba660f0-42ae-46d9-abb9-7382f16e7c16"/>
    <ds:schemaRef ds:uri="http://schemas.microsoft.com/office/2006/metadata/properties"/>
    <ds:schemaRef ds:uri="http://purl.org/dc/terms/"/>
    <ds:schemaRef ds:uri="3106b713-a8a8-444a-89b3-f9d2eee25b9f"/>
    <ds:schemaRef ds:uri="5bee3603-70fc-4721-9785-d629d4aedc85"/>
  </ds:schemaRefs>
</ds:datastoreItem>
</file>

<file path=customXml/itemProps3.xml><?xml version="1.0" encoding="utf-8"?>
<ds:datastoreItem xmlns:ds="http://schemas.openxmlformats.org/officeDocument/2006/customXml" ds:itemID="{627B6902-D762-4059-BF39-C306FD306DE3}">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0</TotalTime>
  <Words>658</Words>
  <Application>Microsoft Office PowerPoint</Application>
  <PresentationFormat>Grand écran</PresentationFormat>
  <Paragraphs>77</Paragraphs>
  <Slides>4</Slides>
  <Notes>1</Notes>
  <HiddenSlides>0</HiddenSlides>
  <MMClips>0</MMClips>
  <ScaleCrop>false</ScaleCrop>
  <HeadingPairs>
    <vt:vector size="4" baseType="variant">
      <vt:variant>
        <vt:lpstr>Thème</vt:lpstr>
      </vt:variant>
      <vt:variant>
        <vt:i4>1</vt:i4>
      </vt:variant>
      <vt:variant>
        <vt:lpstr>Titres des diapositives</vt:lpstr>
      </vt:variant>
      <vt:variant>
        <vt:i4>4</vt:i4>
      </vt:variant>
    </vt:vector>
  </HeadingPairs>
  <TitlesOfParts>
    <vt:vector size="5" baseType="lpstr">
      <vt:lpstr>Thème Office</vt:lpstr>
      <vt:lpstr>Présentation PowerPoint</vt:lpstr>
      <vt:lpstr>Présentation PowerPoint</vt:lpstr>
      <vt:lpstr>Présentation PowerPoint</vt:lpstr>
      <vt:lpstr>Présentation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Maxime Dugne</dc:creator>
  <cp:lastModifiedBy>Kenza Ollu</cp:lastModifiedBy>
  <cp:revision>57</cp:revision>
  <cp:lastPrinted>2024-06-19T20:45:00Z</cp:lastPrinted>
  <dcterms:created xsi:type="dcterms:W3CDTF">2022-09-23T08:35:29Z</dcterms:created>
  <dcterms:modified xsi:type="dcterms:W3CDTF">2025-10-16T09:24:48Z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ediaServiceImageTags">
    <vt:lpwstr/>
  </property>
  <property fmtid="{D5CDD505-2E9C-101B-9397-08002B2CF9AE}" pid="3" name="ContentTypeId">
    <vt:lpwstr>0x010100F76711C1B64D3C49B390A781CE7A6939</vt:lpwstr>
  </property>
</Properties>
</file>